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12" r:id="rId1"/>
  </p:sldMasterIdLst>
  <p:notesMasterIdLst>
    <p:notesMasterId r:id="rId18"/>
  </p:notesMasterIdLst>
  <p:sldIdLst>
    <p:sldId id="259" r:id="rId2"/>
    <p:sldId id="260" r:id="rId3"/>
    <p:sldId id="261" r:id="rId4"/>
    <p:sldId id="266" r:id="rId5"/>
    <p:sldId id="309" r:id="rId6"/>
    <p:sldId id="310" r:id="rId7"/>
    <p:sldId id="294" r:id="rId8"/>
    <p:sldId id="298" r:id="rId9"/>
    <p:sldId id="299" r:id="rId10"/>
    <p:sldId id="300" r:id="rId11"/>
    <p:sldId id="301" r:id="rId12"/>
    <p:sldId id="302" r:id="rId13"/>
    <p:sldId id="303" r:id="rId14"/>
    <p:sldId id="304" r:id="rId15"/>
    <p:sldId id="305" r:id="rId16"/>
    <p:sldId id="314"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00" d="100"/>
          <a:sy n="100" d="100"/>
        </p:scale>
        <p:origin x="-240" y="-7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CA"/>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FCE6EB6-E936-4E26-AD34-E6C648F6D84A}" type="datetimeFigureOut">
              <a:rPr lang="en-CA" smtClean="0"/>
              <a:pPr/>
              <a:t>08/11/2015</a:t>
            </a:fld>
            <a:endParaRPr lang="en-CA"/>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CA"/>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CA"/>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7754C46-1F1B-4CFF-B786-F6EBC9B2FDD9}" type="slidenum">
              <a:rPr lang="en-CA" smtClean="0"/>
              <a:pPr/>
              <a:t>‹#›</a:t>
            </a:fld>
            <a:endParaRPr lang="en-CA"/>
          </a:p>
        </p:txBody>
      </p:sp>
    </p:spTree>
    <p:extLst>
      <p:ext uri="{BB962C8B-B14F-4D97-AF65-F5344CB8AC3E}">
        <p14:creationId xmlns:p14="http://schemas.microsoft.com/office/powerpoint/2010/main" val="83790543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dirty="0"/>
          </a:p>
        </p:txBody>
      </p:sp>
      <p:sp>
        <p:nvSpPr>
          <p:cNvPr id="4" name="Slide Number Placeholder 3"/>
          <p:cNvSpPr>
            <a:spLocks noGrp="1"/>
          </p:cNvSpPr>
          <p:nvPr>
            <p:ph type="sldNum" sz="quarter" idx="10"/>
          </p:nvPr>
        </p:nvSpPr>
        <p:spPr/>
        <p:txBody>
          <a:bodyPr/>
          <a:lstStyle/>
          <a:p>
            <a:fld id="{17754C46-1F1B-4CFF-B786-F6EBC9B2FDD9}" type="slidenum">
              <a:rPr lang="en-CA" smtClean="0"/>
              <a:pPr/>
              <a:t>16</a:t>
            </a:fld>
            <a:endParaRPr lang="en-CA"/>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9" name="Rectangle 8"/>
          <p:cNvSpPr/>
          <p:nvPr/>
        </p:nvSpPr>
        <p:spPr bwMode="ltGray">
          <a:xfrm>
            <a:off x="0" y="0"/>
            <a:ext cx="9143999" cy="513543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ctrTitle"/>
          </p:nvPr>
        </p:nvSpPr>
        <p:spPr>
          <a:xfrm>
            <a:off x="685800" y="3355848"/>
            <a:ext cx="8077200" cy="1673352"/>
          </a:xfrm>
        </p:spPr>
        <p:txBody>
          <a:bodyPr vert="horz" lIns="91440" tIns="0" rIns="45720" bIns="0" rtlCol="0" anchor="t">
            <a:normAutofit/>
            <a:scene3d>
              <a:camera prst="orthographicFront"/>
              <a:lightRig rig="threePt" dir="t">
                <a:rot lat="0" lon="0" rev="4800000"/>
              </a:lightRig>
            </a:scene3d>
            <a:sp3d prstMaterial="matte">
              <a:bevelT w="50800" h="10160"/>
            </a:sp3d>
          </a:bodyPr>
          <a:lstStyle>
            <a:lvl1pPr algn="l">
              <a:defRPr sz="4700" b="1"/>
            </a:lvl1pPr>
            <a:extLst/>
          </a:lstStyle>
          <a:p>
            <a:r>
              <a:rPr kumimoji="0" lang="en-US" smtClean="0"/>
              <a:t>Click to edit Master title style</a:t>
            </a:r>
            <a:endParaRPr kumimoji="0" lang="en-US"/>
          </a:p>
        </p:txBody>
      </p:sp>
      <p:sp>
        <p:nvSpPr>
          <p:cNvPr id="3" name="Subtitle 2"/>
          <p:cNvSpPr>
            <a:spLocks noGrp="1"/>
          </p:cNvSpPr>
          <p:nvPr>
            <p:ph type="subTitle" idx="1"/>
          </p:nvPr>
        </p:nvSpPr>
        <p:spPr>
          <a:xfrm>
            <a:off x="685800" y="1828800"/>
            <a:ext cx="8077200" cy="1499616"/>
          </a:xfrm>
        </p:spPr>
        <p:txBody>
          <a:bodyPr lIns="118872" tIns="0" rIns="45720" bIns="0" anchor="b"/>
          <a:lstStyle>
            <a:lvl1pPr marL="0" indent="0" algn="l">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extLst/>
          </a:lstStyle>
          <a:p>
            <a:r>
              <a:rPr kumimoji="0" lang="en-US" smtClean="0"/>
              <a:t>Click to edit Master subtitle style</a:t>
            </a:r>
            <a:endParaRPr kumimoji="0" lang="en-US"/>
          </a:p>
        </p:txBody>
      </p:sp>
      <p:sp>
        <p:nvSpPr>
          <p:cNvPr id="4" name="Date Placeholder 3"/>
          <p:cNvSpPr>
            <a:spLocks noGrp="1"/>
          </p:cNvSpPr>
          <p:nvPr>
            <p:ph type="dt" sz="half" idx="10"/>
          </p:nvPr>
        </p:nvSpPr>
        <p:spPr/>
        <p:txBody>
          <a:bodyPr/>
          <a:lstStyle/>
          <a:p>
            <a:fld id="{DE223F49-7EF7-4937-B81B-29D6EF8BE8BB}" type="datetimeFigureOut">
              <a:rPr lang="en-CA" smtClean="0"/>
              <a:pPr/>
              <a:t>08/11/2015</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B3987D2A-7304-4CFF-B318-F61CD1592529}" type="slidenum">
              <a:rPr lang="en-CA" smtClean="0"/>
              <a:pPr/>
              <a:t>‹#›</a:t>
            </a:fld>
            <a:endParaRPr lang="en-CA"/>
          </a:p>
        </p:txBody>
      </p:sp>
      <p:sp>
        <p:nvSpPr>
          <p:cNvPr id="10" name="Rectangle 9"/>
          <p:cNvSpPr/>
          <p:nvPr/>
        </p:nvSpPr>
        <p:spPr bwMode="invGray">
          <a:xfrm>
            <a:off x="0" y="5128334"/>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E223F49-7EF7-4937-B81B-29D6EF8BE8BB}" type="datetimeFigureOut">
              <a:rPr lang="en-CA" smtClean="0"/>
              <a:pPr/>
              <a:t>08/11/2015</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B3987D2A-7304-4CFF-B318-F61CD1592529}" type="slidenum">
              <a:rPr lang="en-CA" smtClean="0"/>
              <a:pPr/>
              <a:t>‹#›</a:t>
            </a:fld>
            <a:endParaRPr lang="en-C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9" name="Rectangle 8"/>
          <p:cNvSpPr/>
          <p:nvPr/>
        </p:nvSpPr>
        <p:spPr bwMode="invGray">
          <a:xfrm>
            <a:off x="6598920" y="0"/>
            <a:ext cx="45720" cy="6858000"/>
          </a:xfrm>
          <a:prstGeom prst="rect">
            <a:avLst/>
          </a:prstGeom>
          <a:solidFill>
            <a:srgbClr val="FFFFFF"/>
          </a:solidFill>
          <a:ln w="48000" cap="flat" cmpd="thickThin" algn="ctr">
            <a:noFill/>
            <a:prstDash val="solid"/>
          </a:ln>
          <a:effectLst>
            <a:outerShdw blurRad="31750" dist="10160" dir="108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8" name="Rectangle 7"/>
          <p:cNvSpPr/>
          <p:nvPr/>
        </p:nvSpPr>
        <p:spPr bwMode="ltGray">
          <a:xfrm>
            <a:off x="6647687" y="0"/>
            <a:ext cx="2514601" cy="685800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Vertical Title 1"/>
          <p:cNvSpPr>
            <a:spLocks noGrp="1"/>
          </p:cNvSpPr>
          <p:nvPr>
            <p:ph type="title" orient="vert"/>
          </p:nvPr>
        </p:nvSpPr>
        <p:spPr>
          <a:xfrm>
            <a:off x="6781800" y="274640"/>
            <a:ext cx="19050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304800"/>
            <a:ext cx="6019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E223F49-7EF7-4937-B81B-29D6EF8BE8BB}" type="datetimeFigureOut">
              <a:rPr lang="en-CA" smtClean="0"/>
              <a:pPr/>
              <a:t>08/11/2015</a:t>
            </a:fld>
            <a:endParaRPr lang="en-CA"/>
          </a:p>
        </p:txBody>
      </p:sp>
      <p:sp>
        <p:nvSpPr>
          <p:cNvPr id="5" name="Footer Placeholder 4"/>
          <p:cNvSpPr>
            <a:spLocks noGrp="1"/>
          </p:cNvSpPr>
          <p:nvPr>
            <p:ph type="ftr" sz="quarter" idx="11"/>
          </p:nvPr>
        </p:nvSpPr>
        <p:spPr>
          <a:xfrm>
            <a:off x="2640597" y="6377459"/>
            <a:ext cx="3836404" cy="365125"/>
          </a:xfrm>
        </p:spPr>
        <p:txBody>
          <a:bodyPr/>
          <a:lstStyle/>
          <a:p>
            <a:endParaRPr lang="en-CA"/>
          </a:p>
        </p:txBody>
      </p:sp>
      <p:sp>
        <p:nvSpPr>
          <p:cNvPr id="6" name="Slide Number Placeholder 5"/>
          <p:cNvSpPr>
            <a:spLocks noGrp="1"/>
          </p:cNvSpPr>
          <p:nvPr>
            <p:ph type="sldNum" sz="quarter" idx="12"/>
          </p:nvPr>
        </p:nvSpPr>
        <p:spPr/>
        <p:txBody>
          <a:bodyPr/>
          <a:lstStyle/>
          <a:p>
            <a:fld id="{B3987D2A-7304-4CFF-B318-F61CD1592529}" type="slidenum">
              <a:rPr lang="en-CA" smtClean="0"/>
              <a:pPr/>
              <a:t>‹#›</a:t>
            </a:fld>
            <a:endParaRPr lang="en-C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55448"/>
            <a:ext cx="8229600" cy="1252728"/>
          </a:xfrm>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E223F49-7EF7-4937-B81B-29D6EF8BE8BB}" type="datetimeFigureOut">
              <a:rPr lang="en-CA" smtClean="0"/>
              <a:pPr/>
              <a:t>08/11/2015</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B3987D2A-7304-4CFF-B318-F61CD1592529}" type="slidenum">
              <a:rPr lang="en-CA" smtClean="0"/>
              <a:pPr/>
              <a:t>‹#›</a:t>
            </a:fld>
            <a:endParaRPr lang="en-C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9" name="Rectangle 8"/>
          <p:cNvSpPr/>
          <p:nvPr/>
        </p:nvSpPr>
        <p:spPr bwMode="ltGray">
          <a:xfrm>
            <a:off x="0" y="1"/>
            <a:ext cx="9144000" cy="260252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12" name="Rectangle 11"/>
          <p:cNvSpPr/>
          <p:nvPr/>
        </p:nvSpPr>
        <p:spPr bwMode="invGray">
          <a:xfrm>
            <a:off x="0" y="2602520"/>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title"/>
          </p:nvPr>
        </p:nvSpPr>
        <p:spPr>
          <a:xfrm>
            <a:off x="749808" y="118872"/>
            <a:ext cx="8013192" cy="1636776"/>
          </a:xfrm>
        </p:spPr>
        <p:txBody>
          <a:bodyPr vert="horz" lIns="91440" tIns="0" rIns="91440" bIns="0" rtlCol="0" anchor="b">
            <a:normAutofit/>
            <a:scene3d>
              <a:camera prst="orthographicFront"/>
              <a:lightRig rig="threePt" dir="t">
                <a:rot lat="0" lon="0" rev="4800000"/>
              </a:lightRig>
            </a:scene3d>
            <a:sp3d prstMaterial="matte">
              <a:bevelT w="50800" h="10160"/>
            </a:sp3d>
          </a:bodyPr>
          <a:lstStyle>
            <a:lvl1pPr algn="l">
              <a:defRPr sz="47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740664" y="1828800"/>
            <a:ext cx="8022336" cy="685800"/>
          </a:xfrm>
        </p:spPr>
        <p:txBody>
          <a:bodyPr lIns="146304" tIns="0" rIns="45720" bIns="0" anchor="t"/>
          <a:lstStyle>
            <a:lvl1pPr marL="0" indent="0">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DE223F49-7EF7-4937-B81B-29D6EF8BE8BB}" type="datetimeFigureOut">
              <a:rPr lang="en-CA" smtClean="0"/>
              <a:pPr/>
              <a:t>08/11/2015</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B3987D2A-7304-4CFF-B318-F61CD1592529}" type="slidenum">
              <a:rPr lang="en-CA" smtClean="0"/>
              <a:pPr/>
              <a:t>‹#›</a:t>
            </a:fld>
            <a:endParaRPr lang="en-CA"/>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773936"/>
            <a:ext cx="4038600" cy="4623816"/>
          </a:xfrm>
        </p:spPr>
        <p:txBody>
          <a:bodyPr lIns="91440"/>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773936"/>
            <a:ext cx="4038600" cy="462381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DE223F49-7EF7-4937-B81B-29D6EF8BE8BB}" type="datetimeFigureOut">
              <a:rPr lang="en-CA" smtClean="0"/>
              <a:pPr/>
              <a:t>08/11/2015</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B3987D2A-7304-4CFF-B318-F61CD1592529}" type="slidenum">
              <a:rPr lang="en-CA" smtClean="0"/>
              <a:pPr/>
              <a:t>‹#›</a:t>
            </a:fld>
            <a:endParaRPr lang="en-C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698987"/>
            <a:ext cx="4040188"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en-US" smtClean="0"/>
              <a:t>Click to edit Master text styles</a:t>
            </a:r>
          </a:p>
        </p:txBody>
      </p:sp>
      <p:sp>
        <p:nvSpPr>
          <p:cNvPr id="4" name="Content Placeholder 3"/>
          <p:cNvSpPr>
            <a:spLocks noGrp="1"/>
          </p:cNvSpPr>
          <p:nvPr>
            <p:ph sz="half" idx="2"/>
          </p:nvPr>
        </p:nvSpPr>
        <p:spPr>
          <a:xfrm>
            <a:off x="457200" y="2449512"/>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Text Placeholder 4"/>
          <p:cNvSpPr>
            <a:spLocks noGrp="1"/>
          </p:cNvSpPr>
          <p:nvPr>
            <p:ph type="body" sz="quarter" idx="3"/>
          </p:nvPr>
        </p:nvSpPr>
        <p:spPr>
          <a:xfrm>
            <a:off x="4645025" y="1698987"/>
            <a:ext cx="4041775"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en-US" smtClean="0"/>
              <a:t>Click to edit Master text styles</a:t>
            </a:r>
          </a:p>
        </p:txBody>
      </p:sp>
      <p:sp>
        <p:nvSpPr>
          <p:cNvPr id="6" name="Content Placeholder 5"/>
          <p:cNvSpPr>
            <a:spLocks noGrp="1"/>
          </p:cNvSpPr>
          <p:nvPr>
            <p:ph sz="quarter" idx="4"/>
          </p:nvPr>
        </p:nvSpPr>
        <p:spPr>
          <a:xfrm>
            <a:off x="4645025" y="2449512"/>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DE223F49-7EF7-4937-B81B-29D6EF8BE8BB}" type="datetimeFigureOut">
              <a:rPr lang="en-CA" smtClean="0"/>
              <a:pPr/>
              <a:t>08/11/2015</a:t>
            </a:fld>
            <a:endParaRPr lang="en-CA"/>
          </a:p>
        </p:txBody>
      </p:sp>
      <p:sp>
        <p:nvSpPr>
          <p:cNvPr id="8" name="Footer Placeholder 7"/>
          <p:cNvSpPr>
            <a:spLocks noGrp="1"/>
          </p:cNvSpPr>
          <p:nvPr>
            <p:ph type="ftr" sz="quarter" idx="11"/>
          </p:nvPr>
        </p:nvSpPr>
        <p:spPr/>
        <p:txBody>
          <a:bodyPr/>
          <a:lstStyle/>
          <a:p>
            <a:endParaRPr lang="en-CA"/>
          </a:p>
        </p:txBody>
      </p:sp>
      <p:sp>
        <p:nvSpPr>
          <p:cNvPr id="9" name="Slide Number Placeholder 8"/>
          <p:cNvSpPr>
            <a:spLocks noGrp="1"/>
          </p:cNvSpPr>
          <p:nvPr>
            <p:ph type="sldNum" sz="quarter" idx="12"/>
          </p:nvPr>
        </p:nvSpPr>
        <p:spPr/>
        <p:txBody>
          <a:bodyPr/>
          <a:lstStyle/>
          <a:p>
            <a:fld id="{B3987D2A-7304-4CFF-B318-F61CD1592529}" type="slidenum">
              <a:rPr lang="en-CA" smtClean="0"/>
              <a:pPr/>
              <a:t>‹#›</a:t>
            </a:fld>
            <a:endParaRPr lang="en-C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DE223F49-7EF7-4937-B81B-29D6EF8BE8BB}" type="datetimeFigureOut">
              <a:rPr lang="en-CA" smtClean="0"/>
              <a:pPr/>
              <a:t>08/11/2015</a:t>
            </a:fld>
            <a:endParaRPr lang="en-CA"/>
          </a:p>
        </p:txBody>
      </p:sp>
      <p:sp>
        <p:nvSpPr>
          <p:cNvPr id="4" name="Footer Placeholder 3"/>
          <p:cNvSpPr>
            <a:spLocks noGrp="1"/>
          </p:cNvSpPr>
          <p:nvPr>
            <p:ph type="ftr" sz="quarter" idx="11"/>
          </p:nvPr>
        </p:nvSpPr>
        <p:spPr/>
        <p:txBody>
          <a:bodyPr/>
          <a:lstStyle/>
          <a:p>
            <a:endParaRPr lang="en-CA"/>
          </a:p>
        </p:txBody>
      </p:sp>
      <p:sp>
        <p:nvSpPr>
          <p:cNvPr id="5" name="Slide Number Placeholder 4"/>
          <p:cNvSpPr>
            <a:spLocks noGrp="1"/>
          </p:cNvSpPr>
          <p:nvPr>
            <p:ph type="sldNum" sz="quarter" idx="12"/>
          </p:nvPr>
        </p:nvSpPr>
        <p:spPr/>
        <p:txBody>
          <a:bodyPr/>
          <a:lstStyle/>
          <a:p>
            <a:fld id="{B3987D2A-7304-4CFF-B318-F61CD1592529}" type="slidenum">
              <a:rPr lang="en-CA" smtClean="0"/>
              <a:pPr/>
              <a:t>‹#›</a:t>
            </a:fld>
            <a:endParaRPr lang="en-C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E223F49-7EF7-4937-B81B-29D6EF8BE8BB}" type="datetimeFigureOut">
              <a:rPr lang="en-CA" smtClean="0"/>
              <a:pPr/>
              <a:t>08/11/2015</a:t>
            </a:fld>
            <a:endParaRPr lang="en-CA"/>
          </a:p>
        </p:txBody>
      </p:sp>
      <p:sp>
        <p:nvSpPr>
          <p:cNvPr id="3" name="Footer Placeholder 2"/>
          <p:cNvSpPr>
            <a:spLocks noGrp="1"/>
          </p:cNvSpPr>
          <p:nvPr>
            <p:ph type="ftr" sz="quarter" idx="11"/>
          </p:nvPr>
        </p:nvSpPr>
        <p:spPr/>
        <p:txBody>
          <a:bodyPr/>
          <a:lstStyle/>
          <a:p>
            <a:endParaRPr lang="en-CA"/>
          </a:p>
        </p:txBody>
      </p:sp>
      <p:sp>
        <p:nvSpPr>
          <p:cNvPr id="4" name="Slide Number Placeholder 3"/>
          <p:cNvSpPr>
            <a:spLocks noGrp="1"/>
          </p:cNvSpPr>
          <p:nvPr>
            <p:ph type="sldNum" sz="quarter" idx="12"/>
          </p:nvPr>
        </p:nvSpPr>
        <p:spPr/>
        <p:txBody>
          <a:bodyPr/>
          <a:lstStyle/>
          <a:p>
            <a:fld id="{B3987D2A-7304-4CFF-B318-F61CD1592529}" type="slidenum">
              <a:rPr lang="en-CA" smtClean="0"/>
              <a:pPr/>
              <a:t>‹#›</a:t>
            </a:fld>
            <a:endParaRPr lang="en-C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7838" y="152400"/>
            <a:ext cx="2523744" cy="978408"/>
          </a:xfrm>
        </p:spPr>
        <p:txBody>
          <a:bodyPr vert="horz" lIns="73152" rIns="45720" bIns="0" rtlCol="0" anchor="b">
            <a:normAutofit/>
            <a:sp3d prstMaterial="matte"/>
          </a:bodyPr>
          <a:lstStyle>
            <a:lvl1pPr algn="l">
              <a:defRPr sz="2000" b="0"/>
            </a:lvl1pPr>
            <a:extLst/>
          </a:lstStyle>
          <a:p>
            <a:r>
              <a:rPr kumimoji="0" lang="en-US" smtClean="0"/>
              <a:t>Click to edit Master title style</a:t>
            </a:r>
            <a:endParaRPr kumimoji="0" lang="en-US"/>
          </a:p>
        </p:txBody>
      </p:sp>
      <p:sp>
        <p:nvSpPr>
          <p:cNvPr id="3" name="Content Placeholder 2"/>
          <p:cNvSpPr>
            <a:spLocks noGrp="1"/>
          </p:cNvSpPr>
          <p:nvPr>
            <p:ph idx="1"/>
          </p:nvPr>
        </p:nvSpPr>
        <p:spPr>
          <a:xfrm>
            <a:off x="3019377" y="1743133"/>
            <a:ext cx="5920641" cy="455888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Text Placeholder 3"/>
          <p:cNvSpPr>
            <a:spLocks noGrp="1"/>
          </p:cNvSpPr>
          <p:nvPr>
            <p:ph type="body" sz="half" idx="2"/>
          </p:nvPr>
        </p:nvSpPr>
        <p:spPr>
          <a:xfrm>
            <a:off x="167838" y="1730018"/>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DE223F49-7EF7-4937-B81B-29D6EF8BE8BB}" type="datetimeFigureOut">
              <a:rPr lang="en-CA" smtClean="0"/>
              <a:pPr/>
              <a:t>08/11/2015</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B3987D2A-7304-4CFF-B318-F61CD1592529}" type="slidenum">
              <a:rPr lang="en-CA" smtClean="0"/>
              <a:pPr/>
              <a:t>‹#›</a:t>
            </a:fld>
            <a:endParaRPr lang="en-CA"/>
          </a:p>
        </p:txBody>
      </p:sp>
      <p:sp>
        <p:nvSpPr>
          <p:cNvPr id="12" name="Rectangle 11"/>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64592" y="155448"/>
            <a:ext cx="2525150" cy="978408"/>
          </a:xfrm>
        </p:spPr>
        <p:txBody>
          <a:bodyPr lIns="73152" bIns="0" anchor="b">
            <a:sp3d prstMaterial="matte"/>
          </a:bodyPr>
          <a:lstStyle>
            <a:lvl1pPr algn="l">
              <a:defRPr sz="2000" b="0"/>
            </a:lvl1pPr>
            <a:extLst/>
          </a:lstStyle>
          <a:p>
            <a:r>
              <a:rPr kumimoji="0" lang="en-US" smtClean="0"/>
              <a:t>Click to edit Master title style</a:t>
            </a:r>
            <a:endParaRPr kumimoji="0" lang="en-US"/>
          </a:p>
        </p:txBody>
      </p:sp>
      <p:sp>
        <p:nvSpPr>
          <p:cNvPr id="3" name="Picture Placeholder 2"/>
          <p:cNvSpPr>
            <a:spLocks noGrp="1"/>
          </p:cNvSpPr>
          <p:nvPr>
            <p:ph type="pic" idx="1"/>
          </p:nvPr>
        </p:nvSpPr>
        <p:spPr>
          <a:xfrm>
            <a:off x="2903805" y="1484808"/>
            <a:ext cx="6247397" cy="5373192"/>
          </a:xfrm>
          <a:solidFill>
            <a:schemeClr val="bg2">
              <a:shade val="7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extLst/>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164592" y="1728216"/>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a:xfrm>
            <a:off x="164592" y="1170432"/>
            <a:ext cx="2523744" cy="201168"/>
          </a:xfrm>
        </p:spPr>
        <p:txBody>
          <a:bodyPr/>
          <a:lstStyle/>
          <a:p>
            <a:fld id="{DE223F49-7EF7-4937-B81B-29D6EF8BE8BB}" type="datetimeFigureOut">
              <a:rPr lang="en-CA" smtClean="0"/>
              <a:pPr/>
              <a:t>08/11/2015</a:t>
            </a:fld>
            <a:endParaRPr lang="en-CA"/>
          </a:p>
        </p:txBody>
      </p:sp>
      <p:sp>
        <p:nvSpPr>
          <p:cNvPr id="11" name="Rectangle 10"/>
          <p:cNvSpPr/>
          <p:nvPr/>
        </p:nvSpPr>
        <p:spPr>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bwMode="invGray">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6" name="Footer Placeholder 5"/>
          <p:cNvSpPr>
            <a:spLocks noGrp="1"/>
          </p:cNvSpPr>
          <p:nvPr>
            <p:ph type="ftr" sz="quarter" idx="11"/>
          </p:nvPr>
        </p:nvSpPr>
        <p:spPr>
          <a:xfrm>
            <a:off x="3035808" y="1170432"/>
            <a:ext cx="5193792" cy="201168"/>
          </a:xfrm>
        </p:spPr>
        <p:txBody>
          <a:bodyPr/>
          <a:lstStyle>
            <a:lvl1pPr>
              <a:defRPr>
                <a:solidFill>
                  <a:schemeClr val="bg1">
                    <a:shade val="50000"/>
                  </a:schemeClr>
                </a:solidFill>
              </a:defRPr>
            </a:lvl1pPr>
          </a:lstStyle>
          <a:p>
            <a:endParaRPr lang="en-CA"/>
          </a:p>
        </p:txBody>
      </p:sp>
      <p:sp>
        <p:nvSpPr>
          <p:cNvPr id="7" name="Slide Number Placeholder 6"/>
          <p:cNvSpPr>
            <a:spLocks noGrp="1"/>
          </p:cNvSpPr>
          <p:nvPr>
            <p:ph type="sldNum" sz="quarter" idx="12"/>
          </p:nvPr>
        </p:nvSpPr>
        <p:spPr>
          <a:xfrm>
            <a:off x="8339328" y="1170432"/>
            <a:ext cx="733864" cy="201168"/>
          </a:xfrm>
        </p:spPr>
        <p:txBody>
          <a:bodyPr/>
          <a:lstStyle/>
          <a:p>
            <a:fld id="{B3987D2A-7304-4CFF-B318-F61CD1592529}" type="slidenum">
              <a:rPr lang="en-CA" smtClean="0"/>
              <a:pPr/>
              <a:t>‹#›</a:t>
            </a:fld>
            <a:endParaRPr lang="en-CA"/>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bwMode="invGray">
          <a:xfrm>
            <a:off x="0" y="1435895"/>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7" name="Rectangle 6"/>
          <p:cNvSpPr/>
          <p:nvPr/>
        </p:nvSpPr>
        <p:spPr bwMode="ltGray">
          <a:xfrm>
            <a:off x="0" y="0"/>
            <a:ext cx="9143999" cy="1433733"/>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Placeholder 1"/>
          <p:cNvSpPr>
            <a:spLocks noGrp="1"/>
          </p:cNvSpPr>
          <p:nvPr>
            <p:ph type="title"/>
          </p:nvPr>
        </p:nvSpPr>
        <p:spPr>
          <a:xfrm>
            <a:off x="457200" y="152400"/>
            <a:ext cx="8229600" cy="1251062"/>
          </a:xfrm>
          <a:prstGeom prst="rect">
            <a:avLst/>
          </a:prstGeom>
        </p:spPr>
        <p:txBody>
          <a:bodyPr vert="horz" lIns="91440" rIns="45720" rtlCol="0" anchor="ctr">
            <a:normAutofit/>
            <a:scene3d>
              <a:camera prst="orthographicFront"/>
              <a:lightRig rig="threePt" dir="t">
                <a:rot lat="0" lon="0" rev="4800000"/>
              </a:lightRig>
            </a:scene3d>
            <a:sp3d prstMaterial="matte">
              <a:bevelT w="50800" h="10160"/>
            </a:sp3d>
          </a:bodyPr>
          <a:lstStyle>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775191"/>
            <a:ext cx="8229600" cy="4625609"/>
          </a:xfrm>
          <a:prstGeom prst="rect">
            <a:avLst/>
          </a:prstGeom>
        </p:spPr>
        <p:txBody>
          <a:bodyPr vert="horz" lIns="54864" tIns="91440" rtlCol="0">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4" name="Date Placeholder 3"/>
          <p:cNvSpPr>
            <a:spLocks noGrp="1"/>
          </p:cNvSpPr>
          <p:nvPr>
            <p:ph type="dt" sz="half" idx="2"/>
          </p:nvPr>
        </p:nvSpPr>
        <p:spPr>
          <a:xfrm>
            <a:off x="457200" y="6476999"/>
            <a:ext cx="2133600" cy="274320"/>
          </a:xfrm>
          <a:prstGeom prst="rect">
            <a:avLst/>
          </a:prstGeom>
        </p:spPr>
        <p:txBody>
          <a:bodyPr vert="horz" lIns="109728" rIns="45720" bIns="0" rtlCol="0" anchor="b"/>
          <a:lstStyle>
            <a:lvl1pPr algn="l" eaLnBrk="1" latinLnBrk="0" hangingPunct="1">
              <a:defRPr kumimoji="0" sz="1200">
                <a:solidFill>
                  <a:schemeClr val="tx1">
                    <a:tint val="95000"/>
                  </a:schemeClr>
                </a:solidFill>
              </a:defRPr>
            </a:lvl1pPr>
            <a:extLst/>
          </a:lstStyle>
          <a:p>
            <a:fld id="{DE223F49-7EF7-4937-B81B-29D6EF8BE8BB}" type="datetimeFigureOut">
              <a:rPr lang="en-CA" smtClean="0"/>
              <a:pPr/>
              <a:t>08/11/2015</a:t>
            </a:fld>
            <a:endParaRPr lang="en-CA"/>
          </a:p>
        </p:txBody>
      </p:sp>
      <p:sp>
        <p:nvSpPr>
          <p:cNvPr id="5" name="Footer Placeholder 4"/>
          <p:cNvSpPr>
            <a:spLocks noGrp="1"/>
          </p:cNvSpPr>
          <p:nvPr>
            <p:ph type="ftr" sz="quarter" idx="3"/>
          </p:nvPr>
        </p:nvSpPr>
        <p:spPr>
          <a:xfrm>
            <a:off x="2640596" y="6476999"/>
            <a:ext cx="5507719" cy="274320"/>
          </a:xfrm>
          <a:prstGeom prst="rect">
            <a:avLst/>
          </a:prstGeom>
        </p:spPr>
        <p:txBody>
          <a:bodyPr vert="horz" lIns="45720" rIns="45720" bIns="0" rtlCol="0" anchor="b"/>
          <a:lstStyle>
            <a:lvl1pPr algn="l" eaLnBrk="1" latinLnBrk="0" hangingPunct="1">
              <a:defRPr kumimoji="0" sz="1200">
                <a:solidFill>
                  <a:schemeClr val="tx1">
                    <a:tint val="95000"/>
                  </a:schemeClr>
                </a:solidFill>
              </a:defRPr>
            </a:lvl1pPr>
            <a:extLst/>
          </a:lstStyle>
          <a:p>
            <a:endParaRPr lang="en-CA"/>
          </a:p>
        </p:txBody>
      </p:sp>
      <p:sp>
        <p:nvSpPr>
          <p:cNvPr id="6" name="Slide Number Placeholder 5"/>
          <p:cNvSpPr>
            <a:spLocks noGrp="1"/>
          </p:cNvSpPr>
          <p:nvPr>
            <p:ph type="sldNum" sz="quarter" idx="4"/>
          </p:nvPr>
        </p:nvSpPr>
        <p:spPr>
          <a:xfrm>
            <a:off x="8204396" y="6476999"/>
            <a:ext cx="733864" cy="274320"/>
          </a:xfrm>
          <a:prstGeom prst="rect">
            <a:avLst/>
          </a:prstGeom>
        </p:spPr>
        <p:txBody>
          <a:bodyPr vert="horz" bIns="0" rtlCol="0" anchor="b"/>
          <a:lstStyle>
            <a:lvl1pPr algn="r" eaLnBrk="1" latinLnBrk="0" hangingPunct="1">
              <a:defRPr kumimoji="0" sz="1200">
                <a:solidFill>
                  <a:schemeClr val="tx1">
                    <a:tint val="95000"/>
                  </a:schemeClr>
                </a:solidFill>
              </a:defRPr>
            </a:lvl1pPr>
            <a:extLst/>
          </a:lstStyle>
          <a:p>
            <a:fld id="{B3987D2A-7304-4CFF-B318-F61CD1592529}" type="slidenum">
              <a:rPr lang="en-CA" smtClean="0"/>
              <a:pPr/>
              <a:t>‹#›</a:t>
            </a:fld>
            <a:endParaRPr lang="en-CA"/>
          </a:p>
        </p:txBody>
      </p:sp>
    </p:spTree>
  </p:cSld>
  <p:clrMap bg1="lt1" tx1="dk1" bg2="lt2" tx2="dk2" accent1="accent1" accent2="accent2" accent3="accent3" accent4="accent4" accent5="accent5" accent6="accent6" hlink="hlink" folHlink="folHlink"/>
  <p:sldLayoutIdLst>
    <p:sldLayoutId id="2147483913" r:id="rId1"/>
    <p:sldLayoutId id="2147483914" r:id="rId2"/>
    <p:sldLayoutId id="2147483915" r:id="rId3"/>
    <p:sldLayoutId id="2147483916" r:id="rId4"/>
    <p:sldLayoutId id="2147483917" r:id="rId5"/>
    <p:sldLayoutId id="2147483918" r:id="rId6"/>
    <p:sldLayoutId id="2147483919" r:id="rId7"/>
    <p:sldLayoutId id="2147483920" r:id="rId8"/>
    <p:sldLayoutId id="2147483921" r:id="rId9"/>
    <p:sldLayoutId id="2147483922" r:id="rId10"/>
    <p:sldLayoutId id="2147483923" r:id="rId11"/>
  </p:sldLayoutIdLst>
  <p:txStyles>
    <p:titleStyle>
      <a:lvl1pPr algn="l" rtl="0" eaLnBrk="1" latinLnBrk="0" hangingPunct="1">
        <a:spcBef>
          <a:spcPct val="0"/>
        </a:spcBef>
        <a:buNone/>
        <a:defRPr kumimoji="0" sz="4500" b="1" kern="1200">
          <a:solidFill>
            <a:schemeClr val="accent1">
              <a:satMod val="150000"/>
            </a:schemeClr>
          </a:solidFill>
          <a:effectLst/>
          <a:latin typeface="+mj-lt"/>
          <a:ea typeface="+mj-ea"/>
          <a:cs typeface="+mj-cs"/>
        </a:defRPr>
      </a:lvl1pPr>
      <a:extLst/>
    </p:titleStyle>
    <p:bodyStyle>
      <a:lvl1pPr marL="438912" indent="-320040" algn="l" rtl="0" eaLnBrk="1" latinLnBrk="0" hangingPunct="1">
        <a:spcBef>
          <a:spcPts val="0"/>
        </a:spcBef>
        <a:buClr>
          <a:schemeClr val="accent1"/>
        </a:buClr>
        <a:buSzPct val="80000"/>
        <a:buFont typeface="Wingdings 2"/>
        <a:buChar char=""/>
        <a:defRPr kumimoji="0" sz="3200" kern="1200">
          <a:solidFill>
            <a:schemeClr val="tx1"/>
          </a:solidFill>
          <a:latin typeface="+mn-lt"/>
          <a:ea typeface="+mn-ea"/>
          <a:cs typeface="+mn-cs"/>
        </a:defRPr>
      </a:lvl1pPr>
      <a:lvl2pPr marL="731520" indent="-274320" algn="l" rtl="0" eaLnBrk="1" latinLnBrk="0" hangingPunct="1">
        <a:spcBef>
          <a:spcPct val="20000"/>
        </a:spcBef>
        <a:buClr>
          <a:schemeClr val="accent2"/>
        </a:buClr>
        <a:buSzPct val="90000"/>
        <a:buFont typeface="Wingdings"/>
        <a:buChar char=""/>
        <a:defRPr kumimoji="0" sz="2800" kern="1200">
          <a:solidFill>
            <a:schemeClr val="tx1"/>
          </a:solidFill>
          <a:latin typeface="+mn-lt"/>
          <a:ea typeface="+mn-ea"/>
          <a:cs typeface="+mn-cs"/>
        </a:defRPr>
      </a:lvl2pPr>
      <a:lvl3pPr marL="996696" indent="-228600" algn="l" rtl="0" eaLnBrk="1" latinLnBrk="0" hangingPunct="1">
        <a:spcBef>
          <a:spcPct val="20000"/>
        </a:spcBef>
        <a:buClr>
          <a:schemeClr val="accent3"/>
        </a:buClr>
        <a:buFont typeface="Arial"/>
        <a:buChar char="▪"/>
        <a:defRPr kumimoji="0" sz="2400" kern="1200">
          <a:solidFill>
            <a:schemeClr val="tx1"/>
          </a:solidFill>
          <a:latin typeface="+mn-lt"/>
          <a:ea typeface="+mn-ea"/>
          <a:cs typeface="+mn-cs"/>
        </a:defRPr>
      </a:lvl3pPr>
      <a:lvl4pPr marL="1216152" indent="-182880" algn="l" rtl="0" eaLnBrk="1" latinLnBrk="0" hangingPunct="1">
        <a:spcBef>
          <a:spcPct val="20000"/>
        </a:spcBef>
        <a:buClr>
          <a:schemeClr val="accent4"/>
        </a:buClr>
        <a:buFont typeface="Arial"/>
        <a:buChar char="▪"/>
        <a:defRPr kumimoji="0" sz="2000" kern="1200">
          <a:solidFill>
            <a:schemeClr val="tx1"/>
          </a:solidFill>
          <a:latin typeface="+mn-lt"/>
          <a:ea typeface="+mn-ea"/>
          <a:cs typeface="+mn-cs"/>
        </a:defRPr>
      </a:lvl4pPr>
      <a:lvl5pPr marL="1426464" indent="-182880" algn="l" rtl="0" eaLnBrk="1" latinLnBrk="0" hangingPunct="1">
        <a:spcBef>
          <a:spcPct val="20000"/>
        </a:spcBef>
        <a:buClr>
          <a:schemeClr val="accent5"/>
        </a:buClr>
        <a:buFont typeface="Wingdings 3"/>
        <a:buChar char=""/>
        <a:defRPr kumimoji="0" lang="en-US" sz="2000" kern="1200" smtClean="0">
          <a:solidFill>
            <a:schemeClr val="tx1"/>
          </a:solidFill>
          <a:latin typeface="+mn-lt"/>
          <a:ea typeface="+mn-ea"/>
          <a:cs typeface="+mn-cs"/>
        </a:defRPr>
      </a:lvl5pPr>
      <a:lvl6pPr marL="1627632" indent="-182880" algn="l" rtl="0" eaLnBrk="1" latinLnBrk="0" hangingPunct="1">
        <a:spcBef>
          <a:spcPct val="20000"/>
        </a:spcBef>
        <a:buClr>
          <a:schemeClr val="accent6"/>
        </a:buClr>
        <a:buSzPct val="100000"/>
        <a:buFont typeface="Wingdings 2"/>
        <a:buChar char=""/>
        <a:defRPr kumimoji="0" sz="2000" kern="1200">
          <a:solidFill>
            <a:schemeClr val="tx1"/>
          </a:solidFill>
          <a:latin typeface="+mn-lt"/>
          <a:ea typeface="+mn-ea"/>
          <a:cs typeface="+mn-cs"/>
        </a:defRPr>
      </a:lvl6pPr>
      <a:lvl7pPr marL="1828800" indent="-182880" algn="l" rtl="0" eaLnBrk="1" latinLnBrk="0" hangingPunct="1">
        <a:spcBef>
          <a:spcPct val="20000"/>
        </a:spcBef>
        <a:buClr>
          <a:schemeClr val="accent1"/>
        </a:buClr>
        <a:buSzPct val="100000"/>
        <a:buFont typeface="Wingdings 2"/>
        <a:buChar char=""/>
        <a:defRPr kumimoji="0" sz="1800" kern="1200">
          <a:solidFill>
            <a:schemeClr val="tx1"/>
          </a:solidFill>
          <a:latin typeface="+mn-lt"/>
          <a:ea typeface="+mn-ea"/>
          <a:cs typeface="+mn-cs"/>
        </a:defRPr>
      </a:lvl7pPr>
      <a:lvl8pPr marL="2029968" indent="-182880" algn="l" rtl="0" eaLnBrk="1" latinLnBrk="0" hangingPunct="1">
        <a:spcBef>
          <a:spcPct val="20000"/>
        </a:spcBef>
        <a:buClr>
          <a:schemeClr val="accent2"/>
        </a:buClr>
        <a:buFont typeface="Wingdings 2" pitchFamily="18" charset="2"/>
        <a:buChar char=""/>
        <a:defRPr kumimoji="0" sz="1800" kern="1200">
          <a:solidFill>
            <a:schemeClr val="tx1"/>
          </a:solidFill>
          <a:latin typeface="+mn-lt"/>
          <a:ea typeface="+mn-ea"/>
          <a:cs typeface="+mn-cs"/>
        </a:defRPr>
      </a:lvl8pPr>
      <a:lvl9pPr marL="2231136" indent="-182880" algn="l" rtl="0" eaLnBrk="1" latinLnBrk="0" hangingPunct="1">
        <a:spcBef>
          <a:spcPct val="20000"/>
        </a:spcBef>
        <a:buClr>
          <a:schemeClr val="accent3"/>
        </a:buClr>
        <a:buFont typeface="Wingdings 2" pitchFamily="18" charset="2"/>
        <a:buChar char=""/>
        <a:defRPr kumimoji="0" sz="18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04800" y="1752600"/>
            <a:ext cx="8458200" cy="1222375"/>
          </a:xfrm>
        </p:spPr>
        <p:txBody>
          <a:bodyPr>
            <a:normAutofit fontScale="90000"/>
          </a:bodyPr>
          <a:lstStyle/>
          <a:p>
            <a:pPr algn="ctr"/>
            <a:r>
              <a:rPr lang="en-CA" dirty="0" smtClean="0"/>
              <a:t/>
            </a:r>
            <a:br>
              <a:rPr lang="en-CA" dirty="0" smtClean="0"/>
            </a:br>
            <a:r>
              <a:rPr lang="en-CA" sz="4900" b="1" dirty="0" smtClean="0">
                <a:solidFill>
                  <a:schemeClr val="tx1"/>
                </a:solidFill>
                <a:effectLst>
                  <a:outerShdw blurRad="38100" dist="38100" dir="2700000" algn="tl">
                    <a:srgbClr val="000000">
                      <a:alpha val="43137"/>
                    </a:srgbClr>
                  </a:outerShdw>
                </a:effectLst>
              </a:rPr>
              <a:t>What is the Gospel?</a:t>
            </a:r>
            <a:endParaRPr lang="en-CA" sz="4900" b="1" dirty="0">
              <a:solidFill>
                <a:schemeClr val="tx1"/>
              </a:solidFill>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304800"/>
            <a:ext cx="7772400" cy="1470025"/>
          </a:xfrm>
        </p:spPr>
        <p:txBody>
          <a:bodyPr/>
          <a:lstStyle/>
          <a:p>
            <a:pPr algn="ctr"/>
            <a:r>
              <a:rPr lang="en-CA" b="1" dirty="0" smtClean="0">
                <a:effectLst>
                  <a:outerShdw blurRad="38100" dist="38100" dir="2700000" algn="tl">
                    <a:srgbClr val="000000">
                      <a:alpha val="43137"/>
                    </a:srgbClr>
                  </a:outerShdw>
                </a:effectLst>
              </a:rPr>
              <a:t>Intellectual </a:t>
            </a:r>
            <a:r>
              <a:rPr lang="en-CA" sz="4000" dirty="0" smtClean="0">
                <a:solidFill>
                  <a:schemeClr val="tx1"/>
                </a:solidFill>
                <a:effectLst>
                  <a:outerShdw blurRad="38100" dist="38100" dir="2700000" algn="tl">
                    <a:srgbClr val="000000">
                      <a:alpha val="43137"/>
                    </a:srgbClr>
                  </a:outerShdw>
                </a:effectLst>
              </a:rPr>
              <a:t>=</a:t>
            </a:r>
            <a:r>
              <a:rPr lang="en-CA" sz="4000" dirty="0" smtClean="0">
                <a:effectLst>
                  <a:outerShdw blurRad="38100" dist="38100" dir="2700000" algn="tl">
                    <a:srgbClr val="000000">
                      <a:alpha val="43137"/>
                    </a:srgbClr>
                  </a:outerShdw>
                </a:effectLst>
              </a:rPr>
              <a:t> </a:t>
            </a:r>
            <a:r>
              <a:rPr lang="en-CA" sz="4000" b="1" dirty="0" smtClean="0">
                <a:solidFill>
                  <a:srgbClr val="92D050"/>
                </a:solidFill>
                <a:effectLst>
                  <a:outerShdw blurRad="38100" dist="38100" dir="2700000" algn="tl">
                    <a:srgbClr val="000000">
                      <a:alpha val="43137"/>
                    </a:srgbClr>
                  </a:outerShdw>
                </a:effectLst>
              </a:rPr>
              <a:t>Paul</a:t>
            </a:r>
            <a:endParaRPr lang="en-CA" sz="4000" b="1" dirty="0">
              <a:solidFill>
                <a:srgbClr val="92D050"/>
              </a:solidFill>
              <a:effectLst>
                <a:outerShdw blurRad="38100" dist="38100" dir="2700000" algn="tl">
                  <a:srgbClr val="000000">
                    <a:alpha val="43137"/>
                  </a:srgbClr>
                </a:outerShdw>
              </a:effectLst>
            </a:endParaRPr>
          </a:p>
        </p:txBody>
      </p:sp>
      <p:sp>
        <p:nvSpPr>
          <p:cNvPr id="3" name="Subtitle 2"/>
          <p:cNvSpPr>
            <a:spLocks noGrp="1"/>
          </p:cNvSpPr>
          <p:nvPr>
            <p:ph type="subTitle" idx="1"/>
          </p:nvPr>
        </p:nvSpPr>
        <p:spPr>
          <a:xfrm>
            <a:off x="228600" y="1905000"/>
            <a:ext cx="8686800" cy="3352800"/>
          </a:xfrm>
        </p:spPr>
        <p:txBody>
          <a:bodyPr>
            <a:normAutofit/>
          </a:bodyPr>
          <a:lstStyle/>
          <a:p>
            <a:pPr algn="ctr"/>
            <a:r>
              <a:rPr lang="en-CA" b="1" dirty="0" smtClean="0">
                <a:solidFill>
                  <a:schemeClr val="tx1"/>
                </a:solidFill>
                <a:effectLst>
                  <a:outerShdw blurRad="38100" dist="38100" dir="2700000" algn="tl">
                    <a:srgbClr val="000000">
                      <a:alpha val="43137"/>
                    </a:srgbClr>
                  </a:outerShdw>
                </a:effectLst>
              </a:rPr>
              <a:t>Acts 17:1-4</a:t>
            </a:r>
          </a:p>
          <a:p>
            <a:endParaRPr lang="en-CA" b="1" dirty="0" smtClean="0">
              <a:solidFill>
                <a:srgbClr val="FF0000"/>
              </a:solidFill>
              <a:effectLst>
                <a:outerShdw blurRad="38100" dist="38100" dir="2700000" algn="tl">
                  <a:srgbClr val="000000">
                    <a:alpha val="43137"/>
                  </a:srgbClr>
                </a:outerShdw>
              </a:effectLst>
            </a:endParaRPr>
          </a:p>
          <a:p>
            <a:pPr algn="l"/>
            <a:r>
              <a:rPr lang="en-CA" b="1" dirty="0" smtClean="0">
                <a:solidFill>
                  <a:srgbClr val="FF0000"/>
                </a:solidFill>
                <a:effectLst>
                  <a:outerShdw blurRad="38100" dist="38100" dir="2700000" algn="tl">
                    <a:srgbClr val="000000">
                      <a:alpha val="43137"/>
                    </a:srgbClr>
                  </a:outerShdw>
                </a:effectLst>
              </a:rPr>
              <a:t>	</a:t>
            </a:r>
            <a:r>
              <a:rPr lang="en-CA" dirty="0" smtClean="0">
                <a:solidFill>
                  <a:srgbClr val="FF0000"/>
                </a:solidFill>
                <a:effectLst>
                  <a:outerShdw blurRad="38100" dist="38100" dir="2700000" algn="tl">
                    <a:srgbClr val="000000">
                      <a:alpha val="43137"/>
                    </a:srgbClr>
                  </a:outerShdw>
                </a:effectLst>
              </a:rPr>
              <a:t>“When Paul and his companions had passed through </a:t>
            </a:r>
            <a:r>
              <a:rPr lang="en-CA" dirty="0" err="1" smtClean="0">
                <a:solidFill>
                  <a:srgbClr val="FF0000"/>
                </a:solidFill>
                <a:effectLst>
                  <a:outerShdw blurRad="38100" dist="38100" dir="2700000" algn="tl">
                    <a:srgbClr val="000000">
                      <a:alpha val="43137"/>
                    </a:srgbClr>
                  </a:outerShdw>
                </a:effectLst>
              </a:rPr>
              <a:t>Amphipolis</a:t>
            </a:r>
            <a:r>
              <a:rPr lang="en-CA" dirty="0" smtClean="0">
                <a:solidFill>
                  <a:srgbClr val="FF0000"/>
                </a:solidFill>
                <a:effectLst>
                  <a:outerShdw blurRad="38100" dist="38100" dir="2700000" algn="tl">
                    <a:srgbClr val="000000">
                      <a:alpha val="43137"/>
                    </a:srgbClr>
                  </a:outerShdw>
                </a:effectLst>
              </a:rPr>
              <a:t> and </a:t>
            </a:r>
            <a:r>
              <a:rPr lang="en-CA" dirty="0" err="1" smtClean="0">
                <a:solidFill>
                  <a:srgbClr val="FF0000"/>
                </a:solidFill>
                <a:effectLst>
                  <a:outerShdw blurRad="38100" dist="38100" dir="2700000" algn="tl">
                    <a:srgbClr val="000000">
                      <a:alpha val="43137"/>
                    </a:srgbClr>
                  </a:outerShdw>
                </a:effectLst>
              </a:rPr>
              <a:t>Apollonia</a:t>
            </a:r>
            <a:r>
              <a:rPr lang="en-CA" dirty="0" smtClean="0">
                <a:solidFill>
                  <a:srgbClr val="FF0000"/>
                </a:solidFill>
                <a:effectLst>
                  <a:outerShdw blurRad="38100" dist="38100" dir="2700000" algn="tl">
                    <a:srgbClr val="000000">
                      <a:alpha val="43137"/>
                    </a:srgbClr>
                  </a:outerShdw>
                </a:effectLst>
              </a:rPr>
              <a:t>, they came to Thessalonica, where there was a Jewish synagogue. As was his custom, Paul went into the synagogue, and on three Sabbath days he reasoned with them from the Scriptures,</a:t>
            </a:r>
            <a:r>
              <a:rPr lang="en-CA" baseline="30000" dirty="0" smtClean="0">
                <a:solidFill>
                  <a:srgbClr val="FF0000"/>
                </a:solidFill>
                <a:effectLst>
                  <a:outerShdw blurRad="38100" dist="38100" dir="2700000" algn="tl">
                    <a:srgbClr val="000000">
                      <a:alpha val="43137"/>
                    </a:srgbClr>
                  </a:outerShdw>
                </a:effectLst>
              </a:rPr>
              <a:t> </a:t>
            </a:r>
            <a:r>
              <a:rPr lang="en-CA" dirty="0" smtClean="0">
                <a:solidFill>
                  <a:srgbClr val="FF0000"/>
                </a:solidFill>
                <a:effectLst>
                  <a:outerShdw blurRad="38100" dist="38100" dir="2700000" algn="tl">
                    <a:srgbClr val="000000">
                      <a:alpha val="43137"/>
                    </a:srgbClr>
                  </a:outerShdw>
                </a:effectLst>
              </a:rPr>
              <a:t>explaining and proving that the Messiah had to suffer and rise from the dead. ‘This Jesus I am proclaiming to you is the Messiah,’ he said. Some of the Jews were persuaded and joined Paul and Silas, as did a large number of God-fearing Greeks and quite a few prominent women.”</a:t>
            </a:r>
          </a:p>
          <a:p>
            <a:r>
              <a:rPr lang="en-CA" b="1" dirty="0" smtClean="0">
                <a:effectLst>
                  <a:outerShdw blurRad="38100" dist="38100" dir="2700000" algn="tl">
                    <a:srgbClr val="000000">
                      <a:alpha val="43137"/>
                    </a:srgbClr>
                  </a:outerShdw>
                </a:effectLst>
              </a:rPr>
              <a:t> </a:t>
            </a:r>
            <a:endParaRPr lang="en-CA" b="1" dirty="0">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 y="838200"/>
            <a:ext cx="8763000" cy="1470025"/>
          </a:xfrm>
        </p:spPr>
        <p:txBody>
          <a:bodyPr/>
          <a:lstStyle/>
          <a:p>
            <a:pPr algn="ctr"/>
            <a:r>
              <a:rPr lang="en-CA" b="1" dirty="0" smtClean="0">
                <a:effectLst>
                  <a:outerShdw blurRad="38100" dist="38100" dir="2700000" algn="tl">
                    <a:srgbClr val="000000">
                      <a:alpha val="43137"/>
                    </a:srgbClr>
                  </a:outerShdw>
                </a:effectLst>
              </a:rPr>
              <a:t>Testimonial </a:t>
            </a:r>
            <a:r>
              <a:rPr lang="en-CA" sz="4000" dirty="0" smtClean="0">
                <a:solidFill>
                  <a:schemeClr val="tx1"/>
                </a:solidFill>
                <a:effectLst>
                  <a:outerShdw blurRad="38100" dist="38100" dir="2700000" algn="tl">
                    <a:srgbClr val="000000">
                      <a:alpha val="43137"/>
                    </a:srgbClr>
                  </a:outerShdw>
                </a:effectLst>
                <a:latin typeface="Calibri" pitchFamily="34" charset="0"/>
              </a:rPr>
              <a:t>=</a:t>
            </a:r>
            <a:r>
              <a:rPr lang="en-CA" sz="4000" dirty="0" smtClean="0">
                <a:effectLst>
                  <a:outerShdw blurRad="38100" dist="38100" dir="2700000" algn="tl">
                    <a:srgbClr val="000000">
                      <a:alpha val="43137"/>
                    </a:srgbClr>
                  </a:outerShdw>
                </a:effectLst>
              </a:rPr>
              <a:t> </a:t>
            </a:r>
            <a:r>
              <a:rPr lang="en-CA" sz="4000" b="1" dirty="0" smtClean="0">
                <a:solidFill>
                  <a:srgbClr val="92D050"/>
                </a:solidFill>
                <a:effectLst>
                  <a:outerShdw blurRad="38100" dist="38100" dir="2700000" algn="tl">
                    <a:srgbClr val="000000">
                      <a:alpha val="43137"/>
                    </a:srgbClr>
                  </a:outerShdw>
                </a:effectLst>
              </a:rPr>
              <a:t>The healed blind man </a:t>
            </a:r>
            <a:endParaRPr lang="en-CA" sz="4000" b="1" dirty="0">
              <a:solidFill>
                <a:srgbClr val="92D050"/>
              </a:solidFill>
              <a:effectLst>
                <a:outerShdw blurRad="38100" dist="38100" dir="2700000" algn="tl">
                  <a:srgbClr val="000000">
                    <a:alpha val="43137"/>
                  </a:srgbClr>
                </a:outerShdw>
              </a:effectLst>
            </a:endParaRPr>
          </a:p>
        </p:txBody>
      </p:sp>
      <p:sp>
        <p:nvSpPr>
          <p:cNvPr id="3" name="Subtitle 2"/>
          <p:cNvSpPr>
            <a:spLocks noGrp="1"/>
          </p:cNvSpPr>
          <p:nvPr>
            <p:ph type="subTitle" idx="1"/>
          </p:nvPr>
        </p:nvSpPr>
        <p:spPr>
          <a:xfrm>
            <a:off x="304800" y="2438400"/>
            <a:ext cx="8305800" cy="2819400"/>
          </a:xfrm>
        </p:spPr>
        <p:txBody>
          <a:bodyPr>
            <a:normAutofit/>
          </a:bodyPr>
          <a:lstStyle/>
          <a:p>
            <a:pPr algn="ctr"/>
            <a:r>
              <a:rPr lang="en-CA" b="1" dirty="0" smtClean="0">
                <a:solidFill>
                  <a:schemeClr val="tx1"/>
                </a:solidFill>
                <a:effectLst>
                  <a:outerShdw blurRad="38100" dist="38100" dir="2700000" algn="tl">
                    <a:srgbClr val="000000">
                      <a:alpha val="43137"/>
                    </a:srgbClr>
                  </a:outerShdw>
                </a:effectLst>
              </a:rPr>
              <a:t>John 9:8-11</a:t>
            </a:r>
          </a:p>
          <a:p>
            <a:endParaRPr lang="en-CA" sz="800" b="1" dirty="0" smtClean="0">
              <a:solidFill>
                <a:srgbClr val="FF0000"/>
              </a:solidFill>
              <a:effectLst>
                <a:outerShdw blurRad="38100" dist="38100" dir="2700000" algn="tl">
                  <a:srgbClr val="000000">
                    <a:alpha val="43137"/>
                  </a:srgbClr>
                </a:outerShdw>
              </a:effectLst>
            </a:endParaRPr>
          </a:p>
          <a:p>
            <a:pPr algn="l"/>
            <a:r>
              <a:rPr lang="en-CA" b="1" dirty="0" smtClean="0">
                <a:solidFill>
                  <a:srgbClr val="FF0000"/>
                </a:solidFill>
                <a:effectLst>
                  <a:outerShdw blurRad="38100" dist="38100" dir="2700000" algn="tl">
                    <a:srgbClr val="000000">
                      <a:alpha val="43137"/>
                    </a:srgbClr>
                  </a:outerShdw>
                </a:effectLst>
              </a:rPr>
              <a:t>	</a:t>
            </a:r>
            <a:r>
              <a:rPr lang="en-CA" dirty="0" smtClean="0">
                <a:solidFill>
                  <a:srgbClr val="FF0000"/>
                </a:solidFill>
                <a:effectLst>
                  <a:outerShdw blurRad="38100" dist="38100" dir="2700000" algn="tl">
                    <a:srgbClr val="000000">
                      <a:alpha val="43137"/>
                    </a:srgbClr>
                  </a:outerShdw>
                </a:effectLst>
              </a:rPr>
              <a:t>“His neighbors and those who had formerly seen him begging asked, ‘Isn’t this the same man who used to sit and beg?’</a:t>
            </a:r>
            <a:r>
              <a:rPr lang="en-CA" baseline="30000" dirty="0" smtClean="0">
                <a:solidFill>
                  <a:srgbClr val="FF0000"/>
                </a:solidFill>
                <a:effectLst>
                  <a:outerShdw blurRad="38100" dist="38100" dir="2700000" algn="tl">
                    <a:srgbClr val="000000">
                      <a:alpha val="43137"/>
                    </a:srgbClr>
                  </a:outerShdw>
                </a:effectLst>
              </a:rPr>
              <a:t> </a:t>
            </a:r>
            <a:r>
              <a:rPr lang="en-CA" dirty="0" smtClean="0">
                <a:solidFill>
                  <a:srgbClr val="FF0000"/>
                </a:solidFill>
                <a:effectLst>
                  <a:outerShdw blurRad="38100" dist="38100" dir="2700000" algn="tl">
                    <a:srgbClr val="000000">
                      <a:alpha val="43137"/>
                    </a:srgbClr>
                  </a:outerShdw>
                </a:effectLst>
              </a:rPr>
              <a:t>Some claimed that he was. Others said, ‘No, he only looks like him.’ But he himself insisted, ‘I am  the man.’</a:t>
            </a:r>
            <a:r>
              <a:rPr lang="en-CA" baseline="30000" dirty="0" smtClean="0">
                <a:solidFill>
                  <a:srgbClr val="FF0000"/>
                </a:solidFill>
                <a:effectLst>
                  <a:outerShdw blurRad="38100" dist="38100" dir="2700000" algn="tl">
                    <a:srgbClr val="000000">
                      <a:alpha val="43137"/>
                    </a:srgbClr>
                  </a:outerShdw>
                </a:effectLst>
              </a:rPr>
              <a:t> </a:t>
            </a:r>
            <a:r>
              <a:rPr lang="en-CA" dirty="0">
                <a:solidFill>
                  <a:srgbClr val="FF0000"/>
                </a:solidFill>
                <a:effectLst>
                  <a:outerShdw blurRad="38100" dist="38100" dir="2700000" algn="tl">
                    <a:srgbClr val="000000">
                      <a:alpha val="43137"/>
                    </a:srgbClr>
                  </a:outerShdw>
                </a:effectLst>
              </a:rPr>
              <a:t> </a:t>
            </a:r>
            <a:r>
              <a:rPr lang="en-CA" dirty="0" smtClean="0">
                <a:solidFill>
                  <a:srgbClr val="FF0000"/>
                </a:solidFill>
                <a:effectLst>
                  <a:outerShdw blurRad="38100" dist="38100" dir="2700000" algn="tl">
                    <a:srgbClr val="000000">
                      <a:alpha val="43137"/>
                    </a:srgbClr>
                  </a:outerShdw>
                </a:effectLst>
              </a:rPr>
              <a:t>‘How then were your eyes opened?’ they asked. He replied, ‘The man they call Jesus made some mud and put it on my eyes. He told me to go to Siloam and wash. So I went and washed, and then I could see.’”</a:t>
            </a:r>
          </a:p>
          <a:p>
            <a:endParaRPr lang="en-CA"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0"/>
            <a:ext cx="7772400" cy="1447800"/>
          </a:xfrm>
        </p:spPr>
        <p:txBody>
          <a:bodyPr>
            <a:normAutofit/>
          </a:bodyPr>
          <a:lstStyle/>
          <a:p>
            <a:pPr algn="ctr"/>
            <a:r>
              <a:rPr lang="en-CA" b="1" dirty="0" smtClean="0">
                <a:effectLst>
                  <a:outerShdw blurRad="38100" dist="38100" dir="2700000" algn="tl">
                    <a:srgbClr val="000000">
                      <a:alpha val="43137"/>
                    </a:srgbClr>
                  </a:outerShdw>
                </a:effectLst>
              </a:rPr>
              <a:t/>
            </a:r>
            <a:br>
              <a:rPr lang="en-CA" b="1" dirty="0" smtClean="0">
                <a:effectLst>
                  <a:outerShdw blurRad="38100" dist="38100" dir="2700000" algn="tl">
                    <a:srgbClr val="000000">
                      <a:alpha val="43137"/>
                    </a:srgbClr>
                  </a:outerShdw>
                </a:effectLst>
              </a:rPr>
            </a:br>
            <a:r>
              <a:rPr lang="en-CA" b="1" dirty="0" smtClean="0">
                <a:effectLst>
                  <a:outerShdw blurRad="38100" dist="38100" dir="2700000" algn="tl">
                    <a:srgbClr val="000000">
                      <a:alpha val="43137"/>
                    </a:srgbClr>
                  </a:outerShdw>
                </a:effectLst>
              </a:rPr>
              <a:t>Interpersonal </a:t>
            </a:r>
            <a:r>
              <a:rPr lang="en-CA" b="1" dirty="0" smtClean="0">
                <a:solidFill>
                  <a:schemeClr val="tx1"/>
                </a:solidFill>
                <a:effectLst>
                  <a:outerShdw blurRad="38100" dist="38100" dir="2700000" algn="tl">
                    <a:srgbClr val="000000">
                      <a:alpha val="43137"/>
                    </a:srgbClr>
                  </a:outerShdw>
                </a:effectLst>
              </a:rPr>
              <a:t>=</a:t>
            </a:r>
            <a:r>
              <a:rPr lang="en-CA" b="1" dirty="0" smtClean="0">
                <a:effectLst>
                  <a:outerShdw blurRad="38100" dist="38100" dir="2700000" algn="tl">
                    <a:srgbClr val="000000">
                      <a:alpha val="43137"/>
                    </a:srgbClr>
                  </a:outerShdw>
                </a:effectLst>
              </a:rPr>
              <a:t> </a:t>
            </a:r>
            <a:r>
              <a:rPr lang="en-CA" sz="4000" b="1" dirty="0" smtClean="0">
                <a:solidFill>
                  <a:srgbClr val="92D050"/>
                </a:solidFill>
                <a:effectLst>
                  <a:outerShdw blurRad="38100" dist="38100" dir="2700000" algn="tl">
                    <a:srgbClr val="000000">
                      <a:alpha val="43137"/>
                    </a:srgbClr>
                  </a:outerShdw>
                </a:effectLst>
              </a:rPr>
              <a:t>Matthew</a:t>
            </a:r>
            <a:r>
              <a:rPr lang="en-CA" sz="4000" b="1" dirty="0" smtClean="0">
                <a:effectLst>
                  <a:outerShdw blurRad="38100" dist="38100" dir="2700000" algn="tl">
                    <a:srgbClr val="000000">
                      <a:alpha val="43137"/>
                    </a:srgbClr>
                  </a:outerShdw>
                </a:effectLst>
              </a:rPr>
              <a:t> </a:t>
            </a:r>
            <a:endParaRPr lang="en-CA" sz="4000" b="1" dirty="0">
              <a:effectLst>
                <a:outerShdw blurRad="38100" dist="38100" dir="2700000" algn="tl">
                  <a:srgbClr val="000000">
                    <a:alpha val="43137"/>
                  </a:srgbClr>
                </a:outerShdw>
              </a:effectLst>
            </a:endParaRPr>
          </a:p>
        </p:txBody>
      </p:sp>
      <p:sp>
        <p:nvSpPr>
          <p:cNvPr id="4" name="Subtitle 3"/>
          <p:cNvSpPr>
            <a:spLocks noGrp="1"/>
          </p:cNvSpPr>
          <p:nvPr>
            <p:ph type="subTitle" idx="1"/>
          </p:nvPr>
        </p:nvSpPr>
        <p:spPr>
          <a:xfrm>
            <a:off x="228600" y="1600200"/>
            <a:ext cx="8686800" cy="3429000"/>
          </a:xfrm>
        </p:spPr>
        <p:txBody>
          <a:bodyPr>
            <a:normAutofit/>
          </a:bodyPr>
          <a:lstStyle/>
          <a:p>
            <a:pPr algn="ctr"/>
            <a:r>
              <a:rPr lang="en-CA" b="1" dirty="0" smtClean="0">
                <a:solidFill>
                  <a:schemeClr val="tx1"/>
                </a:solidFill>
              </a:rPr>
              <a:t>Luke 5:27-32</a:t>
            </a:r>
          </a:p>
          <a:p>
            <a:endParaRPr lang="en-CA" b="1" dirty="0" smtClean="0">
              <a:solidFill>
                <a:srgbClr val="FF0000"/>
              </a:solidFill>
            </a:endParaRPr>
          </a:p>
          <a:p>
            <a:pPr algn="l"/>
            <a:r>
              <a:rPr lang="en-CA" b="1" dirty="0" smtClean="0">
                <a:solidFill>
                  <a:srgbClr val="FF0000"/>
                </a:solidFill>
              </a:rPr>
              <a:t>	</a:t>
            </a:r>
            <a:r>
              <a:rPr lang="en-CA" dirty="0" smtClean="0">
                <a:solidFill>
                  <a:srgbClr val="FF0000"/>
                </a:solidFill>
              </a:rPr>
              <a:t>“After this, Jesus went out and saw a tax collector by the name of Levi sitting at his tax booth. ‘Follow me,’ Jesus said to him,</a:t>
            </a:r>
            <a:r>
              <a:rPr lang="en-CA" baseline="30000" dirty="0" smtClean="0">
                <a:solidFill>
                  <a:srgbClr val="FF0000"/>
                </a:solidFill>
              </a:rPr>
              <a:t> </a:t>
            </a:r>
            <a:r>
              <a:rPr lang="en-CA" dirty="0" smtClean="0">
                <a:solidFill>
                  <a:srgbClr val="FF0000"/>
                </a:solidFill>
              </a:rPr>
              <a:t>and Levi got up, left everything and followed him.</a:t>
            </a:r>
            <a:r>
              <a:rPr lang="en-CA" baseline="30000" dirty="0" smtClean="0">
                <a:solidFill>
                  <a:srgbClr val="FF0000"/>
                </a:solidFill>
              </a:rPr>
              <a:t> </a:t>
            </a:r>
            <a:r>
              <a:rPr lang="en-CA" dirty="0" smtClean="0">
                <a:solidFill>
                  <a:srgbClr val="FF0000"/>
                </a:solidFill>
              </a:rPr>
              <a:t>Then Levi held a great banquet for Jesus at his house, and a large crowd of tax collectors and others were eating with them. But the Pharisees and the teachers of the law who belonged to their sect complained to his disciples, ‘Why do you eat and drink with tax collectors and sinners?’ Jesus answered them, ‘It is not the healthy who need a doctor, but the sick.</a:t>
            </a:r>
            <a:r>
              <a:rPr lang="en-CA" baseline="30000" dirty="0" smtClean="0">
                <a:solidFill>
                  <a:srgbClr val="FF0000"/>
                </a:solidFill>
              </a:rPr>
              <a:t> </a:t>
            </a:r>
            <a:r>
              <a:rPr lang="en-CA" dirty="0" smtClean="0">
                <a:solidFill>
                  <a:srgbClr val="FF0000"/>
                </a:solidFill>
              </a:rPr>
              <a:t>I have not come to call the righteous, but sinners to repentance.’”</a:t>
            </a:r>
          </a:p>
          <a:p>
            <a:r>
              <a:rPr lang="en-CA" b="1" dirty="0" smtClean="0"/>
              <a:t> </a:t>
            </a:r>
            <a:endParaRPr lang="en-CA" b="1"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28600" y="228601"/>
            <a:ext cx="8686800" cy="1143000"/>
          </a:xfrm>
        </p:spPr>
        <p:txBody>
          <a:bodyPr>
            <a:normAutofit/>
          </a:bodyPr>
          <a:lstStyle/>
          <a:p>
            <a:pPr algn="ctr"/>
            <a:r>
              <a:rPr lang="en-CA" sz="4900" b="1" dirty="0" smtClean="0">
                <a:effectLst>
                  <a:outerShdw blurRad="38100" dist="38100" dir="2700000" algn="tl">
                    <a:srgbClr val="000000">
                      <a:alpha val="43137"/>
                    </a:srgbClr>
                  </a:outerShdw>
                </a:effectLst>
              </a:rPr>
              <a:t>Invitational </a:t>
            </a:r>
            <a:r>
              <a:rPr lang="en-CA" dirty="0" smtClean="0">
                <a:solidFill>
                  <a:schemeClr val="tx1"/>
                </a:solidFill>
                <a:effectLst>
                  <a:outerShdw blurRad="38100" dist="38100" dir="2700000" algn="tl">
                    <a:srgbClr val="000000">
                      <a:alpha val="43137"/>
                    </a:srgbClr>
                  </a:outerShdw>
                </a:effectLst>
              </a:rPr>
              <a:t>=</a:t>
            </a:r>
            <a:r>
              <a:rPr lang="en-CA" dirty="0" smtClean="0">
                <a:effectLst>
                  <a:outerShdw blurRad="38100" dist="38100" dir="2700000" algn="tl">
                    <a:srgbClr val="000000">
                      <a:alpha val="43137"/>
                    </a:srgbClr>
                  </a:outerShdw>
                </a:effectLst>
              </a:rPr>
              <a:t> </a:t>
            </a:r>
            <a:r>
              <a:rPr lang="en-CA" b="1" dirty="0" smtClean="0">
                <a:solidFill>
                  <a:srgbClr val="92D050"/>
                </a:solidFill>
                <a:effectLst>
                  <a:outerShdw blurRad="38100" dist="38100" dir="2700000" algn="tl">
                    <a:srgbClr val="000000">
                      <a:alpha val="43137"/>
                    </a:srgbClr>
                  </a:outerShdw>
                </a:effectLst>
              </a:rPr>
              <a:t>Samaritan woman</a:t>
            </a:r>
            <a:endParaRPr lang="en-CA" b="1" dirty="0">
              <a:solidFill>
                <a:srgbClr val="92D050"/>
              </a:solidFill>
              <a:effectLst>
                <a:outerShdw blurRad="38100" dist="38100" dir="2700000" algn="tl">
                  <a:srgbClr val="000000">
                    <a:alpha val="43137"/>
                  </a:srgbClr>
                </a:outerShdw>
              </a:effectLst>
            </a:endParaRPr>
          </a:p>
        </p:txBody>
      </p:sp>
      <p:sp>
        <p:nvSpPr>
          <p:cNvPr id="3" name="Subtitle 2"/>
          <p:cNvSpPr>
            <a:spLocks noGrp="1"/>
          </p:cNvSpPr>
          <p:nvPr>
            <p:ph type="subTitle" idx="1"/>
          </p:nvPr>
        </p:nvSpPr>
        <p:spPr>
          <a:xfrm>
            <a:off x="0" y="1447800"/>
            <a:ext cx="9144000" cy="4419600"/>
          </a:xfrm>
        </p:spPr>
        <p:txBody>
          <a:bodyPr>
            <a:normAutofit/>
          </a:bodyPr>
          <a:lstStyle/>
          <a:p>
            <a:endParaRPr lang="en-CA" dirty="0" smtClean="0"/>
          </a:p>
          <a:p>
            <a:endParaRPr lang="en-CA" dirty="0" smtClean="0">
              <a:solidFill>
                <a:srgbClr val="FF0000"/>
              </a:solidFill>
              <a:effectLst>
                <a:outerShdw blurRad="38100" dist="38100" dir="2700000" algn="tl">
                  <a:srgbClr val="000000">
                    <a:alpha val="43137"/>
                  </a:srgbClr>
                </a:outerShdw>
              </a:effectLst>
            </a:endParaRPr>
          </a:p>
          <a:p>
            <a:r>
              <a:rPr lang="en-CA" dirty="0" smtClean="0">
                <a:solidFill>
                  <a:srgbClr val="FF0000"/>
                </a:solidFill>
                <a:effectLst>
                  <a:outerShdw blurRad="38100" dist="38100" dir="2700000" algn="tl">
                    <a:srgbClr val="000000">
                      <a:alpha val="43137"/>
                    </a:srgbClr>
                  </a:outerShdw>
                </a:effectLst>
              </a:rPr>
              <a:t>	“Just then his disciples returned and were surprised to find him talking with a woman. But no one asked, ‘What do you want?’ or ‘Why are you talking with her?’ Then, leaving her water jar, the woman went back to the town and said to the people, ‘Come, see a man who told me everything I ever did. Could this be the Messiah?’ ... Many of the Samaritans from that town believed in him because of the woman’s testimony, ‘He told me everything I ever did.’ So when the Samaritans came to him, they urged him to stay with them, and he stayed two days. And because of his words many more became believers. They said to the woman, ‘We no longer believe just because of what you said; now we have heard for ourselves, and we know that this man really is the Savior of the world.’” </a:t>
            </a:r>
          </a:p>
          <a:p>
            <a:pPr algn="ctr"/>
            <a:r>
              <a:rPr lang="en-CA" b="1" dirty="0" smtClean="0">
                <a:solidFill>
                  <a:schemeClr val="tx1"/>
                </a:solidFill>
                <a:effectLst>
                  <a:outerShdw blurRad="38100" dist="38100" dir="2700000" algn="tl">
                    <a:srgbClr val="000000">
                      <a:alpha val="43137"/>
                    </a:srgbClr>
                  </a:outerShdw>
                </a:effectLst>
              </a:rPr>
              <a:t>John 4:27-29; 39-42</a:t>
            </a:r>
          </a:p>
          <a:p>
            <a:pPr algn="l"/>
            <a:endParaRPr lang="en-CA" dirty="0" smtClean="0">
              <a:solidFill>
                <a:srgbClr val="FF0000"/>
              </a:solidFill>
              <a:effectLst>
                <a:outerShdw blurRad="38100" dist="38100" dir="2700000" algn="tl">
                  <a:srgbClr val="000000">
                    <a:alpha val="43137"/>
                  </a:srgbClr>
                </a:outerShdw>
              </a:effectLst>
            </a:endParaRPr>
          </a:p>
          <a:p>
            <a:pPr algn="l"/>
            <a:endParaRPr lang="en-CA" dirty="0" smtClean="0"/>
          </a:p>
          <a:p>
            <a:endParaRPr lang="en-CA"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0"/>
            <a:ext cx="7772400" cy="838200"/>
          </a:xfrm>
        </p:spPr>
        <p:txBody>
          <a:bodyPr>
            <a:normAutofit/>
          </a:bodyPr>
          <a:lstStyle/>
          <a:p>
            <a:pPr algn="ctr"/>
            <a:r>
              <a:rPr lang="en-CA" b="1" dirty="0" smtClean="0">
                <a:effectLst>
                  <a:outerShdw blurRad="38100" dist="38100" dir="2700000" algn="tl">
                    <a:srgbClr val="000000">
                      <a:alpha val="43137"/>
                    </a:srgbClr>
                  </a:outerShdw>
                </a:effectLst>
              </a:rPr>
              <a:t>Service </a:t>
            </a:r>
            <a:r>
              <a:rPr lang="en-CA" b="1" dirty="0" smtClean="0">
                <a:solidFill>
                  <a:schemeClr val="tx1"/>
                </a:solidFill>
                <a:effectLst>
                  <a:outerShdw blurRad="38100" dist="38100" dir="2700000" algn="tl">
                    <a:srgbClr val="000000">
                      <a:alpha val="43137"/>
                    </a:srgbClr>
                  </a:outerShdw>
                </a:effectLst>
              </a:rPr>
              <a:t>=</a:t>
            </a:r>
            <a:r>
              <a:rPr lang="en-CA" b="1" dirty="0" smtClean="0">
                <a:effectLst>
                  <a:outerShdw blurRad="38100" dist="38100" dir="2700000" algn="tl">
                    <a:srgbClr val="000000">
                      <a:alpha val="43137"/>
                    </a:srgbClr>
                  </a:outerShdw>
                </a:effectLst>
              </a:rPr>
              <a:t> </a:t>
            </a:r>
            <a:r>
              <a:rPr lang="en-CA" sz="4000" b="1" dirty="0" err="1" smtClean="0">
                <a:solidFill>
                  <a:srgbClr val="92D050"/>
                </a:solidFill>
                <a:effectLst>
                  <a:outerShdw blurRad="38100" dist="38100" dir="2700000" algn="tl">
                    <a:srgbClr val="000000">
                      <a:alpha val="43137"/>
                    </a:srgbClr>
                  </a:outerShdw>
                </a:effectLst>
              </a:rPr>
              <a:t>Dorcas</a:t>
            </a:r>
            <a:endParaRPr lang="en-CA" sz="4000" b="1" dirty="0">
              <a:solidFill>
                <a:srgbClr val="92D050"/>
              </a:solidFill>
              <a:effectLst>
                <a:outerShdw blurRad="38100" dist="38100" dir="2700000" algn="tl">
                  <a:srgbClr val="000000">
                    <a:alpha val="43137"/>
                  </a:srgbClr>
                </a:outerShdw>
              </a:effectLst>
            </a:endParaRPr>
          </a:p>
        </p:txBody>
      </p:sp>
      <p:sp>
        <p:nvSpPr>
          <p:cNvPr id="3" name="Subtitle 2"/>
          <p:cNvSpPr>
            <a:spLocks noGrp="1"/>
          </p:cNvSpPr>
          <p:nvPr>
            <p:ph type="subTitle" idx="1"/>
          </p:nvPr>
        </p:nvSpPr>
        <p:spPr>
          <a:xfrm>
            <a:off x="0" y="762000"/>
            <a:ext cx="9144000" cy="4419600"/>
          </a:xfrm>
        </p:spPr>
        <p:txBody>
          <a:bodyPr>
            <a:normAutofit/>
          </a:bodyPr>
          <a:lstStyle/>
          <a:p>
            <a:endParaRPr lang="en-CA" sz="1100" dirty="0" smtClean="0"/>
          </a:p>
          <a:p>
            <a:pPr algn="ctr"/>
            <a:r>
              <a:rPr lang="en-CA" b="1" dirty="0" smtClean="0">
                <a:solidFill>
                  <a:schemeClr val="tx1"/>
                </a:solidFill>
                <a:effectLst>
                  <a:outerShdw blurRad="38100" dist="38100" dir="2700000" algn="tl">
                    <a:srgbClr val="000000">
                      <a:alpha val="43137"/>
                    </a:srgbClr>
                  </a:outerShdw>
                </a:effectLst>
              </a:rPr>
              <a:t>Acts 9:36-42</a:t>
            </a:r>
          </a:p>
          <a:p>
            <a:endParaRPr lang="en-CA" sz="800" b="1" dirty="0" smtClean="0">
              <a:solidFill>
                <a:srgbClr val="FF0000"/>
              </a:solidFill>
              <a:effectLst>
                <a:outerShdw blurRad="38100" dist="38100" dir="2700000" algn="tl">
                  <a:srgbClr val="000000">
                    <a:alpha val="43137"/>
                  </a:srgbClr>
                </a:outerShdw>
              </a:effectLst>
            </a:endParaRPr>
          </a:p>
          <a:p>
            <a:pPr algn="l"/>
            <a:r>
              <a:rPr lang="en-CA" b="1" dirty="0" smtClean="0">
                <a:solidFill>
                  <a:srgbClr val="FF0000"/>
                </a:solidFill>
                <a:effectLst>
                  <a:outerShdw blurRad="38100" dist="38100" dir="2700000" algn="tl">
                    <a:srgbClr val="000000">
                      <a:alpha val="43137"/>
                    </a:srgbClr>
                  </a:outerShdw>
                </a:effectLst>
              </a:rPr>
              <a:t>	</a:t>
            </a:r>
            <a:r>
              <a:rPr lang="en-CA" dirty="0" smtClean="0">
                <a:solidFill>
                  <a:srgbClr val="FF0000"/>
                </a:solidFill>
                <a:effectLst>
                  <a:outerShdw blurRad="38100" dist="38100" dir="2700000" algn="tl">
                    <a:srgbClr val="000000">
                      <a:alpha val="43137"/>
                    </a:srgbClr>
                  </a:outerShdw>
                </a:effectLst>
              </a:rPr>
              <a:t>“In Joppa there was a disciple named Tabitha (in Greek her name is </a:t>
            </a:r>
            <a:r>
              <a:rPr lang="en-CA" dirty="0" err="1" smtClean="0">
                <a:solidFill>
                  <a:srgbClr val="FF0000"/>
                </a:solidFill>
                <a:effectLst>
                  <a:outerShdw blurRad="38100" dist="38100" dir="2700000" algn="tl">
                    <a:srgbClr val="000000">
                      <a:alpha val="43137"/>
                    </a:srgbClr>
                  </a:outerShdw>
                </a:effectLst>
              </a:rPr>
              <a:t>Dorcas</a:t>
            </a:r>
            <a:r>
              <a:rPr lang="en-CA" dirty="0" smtClean="0">
                <a:solidFill>
                  <a:srgbClr val="FF0000"/>
                </a:solidFill>
                <a:effectLst>
                  <a:outerShdw blurRad="38100" dist="38100" dir="2700000" algn="tl">
                    <a:srgbClr val="000000">
                      <a:alpha val="43137"/>
                    </a:srgbClr>
                  </a:outerShdw>
                </a:effectLst>
              </a:rPr>
              <a:t>); she was always doing good and helping the poor. </a:t>
            </a:r>
            <a:r>
              <a:rPr lang="en-CA" baseline="30000" dirty="0">
                <a:solidFill>
                  <a:srgbClr val="FF0000"/>
                </a:solidFill>
                <a:effectLst>
                  <a:outerShdw blurRad="38100" dist="38100" dir="2700000" algn="tl">
                    <a:srgbClr val="000000">
                      <a:alpha val="43137"/>
                    </a:srgbClr>
                  </a:outerShdw>
                </a:effectLst>
              </a:rPr>
              <a:t> </a:t>
            </a:r>
            <a:r>
              <a:rPr lang="en-CA" dirty="0" smtClean="0">
                <a:solidFill>
                  <a:srgbClr val="FF0000"/>
                </a:solidFill>
                <a:effectLst>
                  <a:outerShdw blurRad="38100" dist="38100" dir="2700000" algn="tl">
                    <a:srgbClr val="000000">
                      <a:alpha val="43137"/>
                    </a:srgbClr>
                  </a:outerShdw>
                </a:effectLst>
              </a:rPr>
              <a:t>About that time she became sick and died, and her body was washed and placed in an upstairs room. </a:t>
            </a:r>
            <a:r>
              <a:rPr lang="en-CA" baseline="30000" dirty="0">
                <a:solidFill>
                  <a:srgbClr val="FF0000"/>
                </a:solidFill>
                <a:effectLst>
                  <a:outerShdw blurRad="38100" dist="38100" dir="2700000" algn="tl">
                    <a:srgbClr val="000000">
                      <a:alpha val="43137"/>
                    </a:srgbClr>
                  </a:outerShdw>
                </a:effectLst>
              </a:rPr>
              <a:t> </a:t>
            </a:r>
            <a:r>
              <a:rPr lang="en-CA" dirty="0" err="1" smtClean="0">
                <a:solidFill>
                  <a:srgbClr val="FF0000"/>
                </a:solidFill>
                <a:effectLst>
                  <a:outerShdw blurRad="38100" dist="38100" dir="2700000" algn="tl">
                    <a:srgbClr val="000000">
                      <a:alpha val="43137"/>
                    </a:srgbClr>
                  </a:outerShdw>
                </a:effectLst>
              </a:rPr>
              <a:t>Lydda</a:t>
            </a:r>
            <a:r>
              <a:rPr lang="en-CA" dirty="0" smtClean="0">
                <a:solidFill>
                  <a:srgbClr val="FF0000"/>
                </a:solidFill>
                <a:effectLst>
                  <a:outerShdw blurRad="38100" dist="38100" dir="2700000" algn="tl">
                    <a:srgbClr val="000000">
                      <a:alpha val="43137"/>
                    </a:srgbClr>
                  </a:outerShdw>
                </a:effectLst>
              </a:rPr>
              <a:t> was near Joppa; so when the disciples heard that Peter was in </a:t>
            </a:r>
            <a:r>
              <a:rPr lang="en-CA" dirty="0" err="1" smtClean="0">
                <a:solidFill>
                  <a:srgbClr val="FF0000"/>
                </a:solidFill>
                <a:effectLst>
                  <a:outerShdw blurRad="38100" dist="38100" dir="2700000" algn="tl">
                    <a:srgbClr val="000000">
                      <a:alpha val="43137"/>
                    </a:srgbClr>
                  </a:outerShdw>
                </a:effectLst>
              </a:rPr>
              <a:t>Lydda</a:t>
            </a:r>
            <a:r>
              <a:rPr lang="en-CA" dirty="0" smtClean="0">
                <a:solidFill>
                  <a:srgbClr val="FF0000"/>
                </a:solidFill>
                <a:effectLst>
                  <a:outerShdw blurRad="38100" dist="38100" dir="2700000" algn="tl">
                    <a:srgbClr val="000000">
                      <a:alpha val="43137"/>
                    </a:srgbClr>
                  </a:outerShdw>
                </a:effectLst>
              </a:rPr>
              <a:t>, they sent two men to him and urged him, ‘Please come at once!’ Peter went with them, and when he arrived he was taken upstairs to the room. All the widows stood around him, crying and showing him the robes and other clothing that </a:t>
            </a:r>
            <a:r>
              <a:rPr lang="en-CA" dirty="0" err="1" smtClean="0">
                <a:solidFill>
                  <a:srgbClr val="FF0000"/>
                </a:solidFill>
                <a:effectLst>
                  <a:outerShdw blurRad="38100" dist="38100" dir="2700000" algn="tl">
                    <a:srgbClr val="000000">
                      <a:alpha val="43137"/>
                    </a:srgbClr>
                  </a:outerShdw>
                </a:effectLst>
              </a:rPr>
              <a:t>Dorcas</a:t>
            </a:r>
            <a:r>
              <a:rPr lang="en-CA" dirty="0" smtClean="0">
                <a:solidFill>
                  <a:srgbClr val="FF0000"/>
                </a:solidFill>
                <a:effectLst>
                  <a:outerShdw blurRad="38100" dist="38100" dir="2700000" algn="tl">
                    <a:srgbClr val="000000">
                      <a:alpha val="43137"/>
                    </a:srgbClr>
                  </a:outerShdw>
                </a:effectLst>
              </a:rPr>
              <a:t> had made while she was still with them. </a:t>
            </a:r>
            <a:r>
              <a:rPr lang="en-CA" baseline="30000" dirty="0" smtClean="0">
                <a:solidFill>
                  <a:srgbClr val="FF0000"/>
                </a:solidFill>
                <a:effectLst>
                  <a:outerShdw blurRad="38100" dist="38100" dir="2700000" algn="tl">
                    <a:srgbClr val="000000">
                      <a:alpha val="43137"/>
                    </a:srgbClr>
                  </a:outerShdw>
                </a:effectLst>
              </a:rPr>
              <a:t> </a:t>
            </a:r>
            <a:r>
              <a:rPr lang="en-CA" dirty="0" smtClean="0">
                <a:solidFill>
                  <a:srgbClr val="FF0000"/>
                </a:solidFill>
                <a:effectLst>
                  <a:outerShdw blurRad="38100" dist="38100" dir="2700000" algn="tl">
                    <a:srgbClr val="000000">
                      <a:alpha val="43137"/>
                    </a:srgbClr>
                  </a:outerShdw>
                </a:effectLst>
              </a:rPr>
              <a:t>Peter sent them all out of the room; then he got down on his knees and prayed. Turning toward the dead woman, he said, ‘Tabitha, get up.’ She opened her eyes, and seeing Peter she sat up. He took her by the hand and helped her to her feet. Then he called for the believers, especially the widows, and presented her to them alive. This became known all over Joppa, and many people believed in the Lord.”</a:t>
            </a:r>
          </a:p>
          <a:p>
            <a:endParaRPr lang="en-CA"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828800"/>
            <a:ext cx="7772400" cy="1470025"/>
          </a:xfrm>
        </p:spPr>
        <p:txBody>
          <a:bodyPr/>
          <a:lstStyle/>
          <a:p>
            <a:pPr algn="ctr"/>
            <a:r>
              <a:rPr lang="en-CA" b="1" dirty="0" smtClean="0">
                <a:effectLst>
                  <a:outerShdw blurRad="38100" dist="38100" dir="2700000" algn="tl">
                    <a:srgbClr val="000000">
                      <a:alpha val="43137"/>
                    </a:srgbClr>
                  </a:outerShdw>
                </a:effectLst>
              </a:rPr>
              <a:t>Spiritual C.P.R.</a:t>
            </a:r>
            <a:endParaRPr lang="en-CA" b="1" dirty="0">
              <a:effectLst>
                <a:outerShdw blurRad="38100" dist="38100" dir="2700000" algn="tl">
                  <a:srgbClr val="000000">
                    <a:alpha val="43137"/>
                  </a:srgbClr>
                </a:outerShdw>
              </a:effectLst>
            </a:endParaRPr>
          </a:p>
        </p:txBody>
      </p:sp>
      <p:sp>
        <p:nvSpPr>
          <p:cNvPr id="3" name="Subtitle 2"/>
          <p:cNvSpPr>
            <a:spLocks noGrp="1"/>
          </p:cNvSpPr>
          <p:nvPr>
            <p:ph type="subTitle" idx="1"/>
          </p:nvPr>
        </p:nvSpPr>
        <p:spPr>
          <a:xfrm>
            <a:off x="228600" y="5410200"/>
            <a:ext cx="8763000" cy="838200"/>
          </a:xfrm>
        </p:spPr>
        <p:txBody>
          <a:bodyPr>
            <a:normAutofit/>
          </a:bodyPr>
          <a:lstStyle/>
          <a:p>
            <a:pPr algn="ctr"/>
            <a:r>
              <a:rPr lang="en-CA" sz="4000" b="1" dirty="0" smtClean="0">
                <a:solidFill>
                  <a:srgbClr val="00B0F0"/>
                </a:solidFill>
                <a:effectLst>
                  <a:outerShdw blurRad="38100" dist="38100" dir="2700000" algn="tl">
                    <a:srgbClr val="000000">
                      <a:alpha val="43137"/>
                    </a:srgbClr>
                  </a:outerShdw>
                </a:effectLst>
              </a:rPr>
              <a:t>Cultivate  - Plant - Reap</a:t>
            </a:r>
            <a:endParaRPr lang="en-CA" sz="4000" b="1" dirty="0">
              <a:solidFill>
                <a:srgbClr val="00B0F0"/>
              </a:solidFill>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CA" dirty="0" smtClean="0"/>
              <a:t>Application</a:t>
            </a:r>
            <a:endParaRPr lang="en-CA" dirty="0"/>
          </a:p>
        </p:txBody>
      </p:sp>
      <p:sp>
        <p:nvSpPr>
          <p:cNvPr id="3" name="Content Placeholder 2"/>
          <p:cNvSpPr>
            <a:spLocks noGrp="1"/>
          </p:cNvSpPr>
          <p:nvPr>
            <p:ph sz="half" idx="1"/>
          </p:nvPr>
        </p:nvSpPr>
        <p:spPr/>
        <p:txBody>
          <a:bodyPr/>
          <a:lstStyle/>
          <a:p>
            <a:pPr algn="ctr"/>
            <a:r>
              <a:rPr lang="en-CA" dirty="0" smtClean="0">
                <a:solidFill>
                  <a:srgbClr val="00B0F0"/>
                </a:solidFill>
                <a:effectLst>
                  <a:outerShdw blurRad="38100" dist="38100" dir="2700000" algn="tl">
                    <a:srgbClr val="000000">
                      <a:alpha val="43137"/>
                    </a:srgbClr>
                  </a:outerShdw>
                </a:effectLst>
              </a:rPr>
              <a:t>Pray</a:t>
            </a:r>
          </a:p>
          <a:p>
            <a:endParaRPr lang="en-CA" dirty="0" smtClean="0"/>
          </a:p>
          <a:p>
            <a:pPr algn="ctr">
              <a:buNone/>
            </a:pPr>
            <a:r>
              <a:rPr lang="en-CA" sz="2000" dirty="0" smtClean="0">
                <a:effectLst>
                  <a:outerShdw blurRad="38100" dist="38100" dir="2700000" algn="tl">
                    <a:srgbClr val="000000">
                      <a:alpha val="43137"/>
                    </a:srgbClr>
                  </a:outerShdw>
                </a:effectLst>
              </a:rPr>
              <a:t>Who comes to your mind?</a:t>
            </a:r>
          </a:p>
          <a:p>
            <a:pPr algn="ctr">
              <a:buNone/>
            </a:pPr>
            <a:endParaRPr lang="en-CA" sz="2000" dirty="0" smtClean="0">
              <a:effectLst>
                <a:outerShdw blurRad="38100" dist="38100" dir="2700000" algn="tl">
                  <a:srgbClr val="000000">
                    <a:alpha val="43137"/>
                  </a:srgbClr>
                </a:outerShdw>
              </a:effectLst>
            </a:endParaRPr>
          </a:p>
          <a:p>
            <a:pPr algn="ctr">
              <a:buNone/>
            </a:pPr>
            <a:r>
              <a:rPr lang="en-CA" sz="2000" dirty="0" smtClean="0">
                <a:effectLst>
                  <a:outerShdw blurRad="38100" dist="38100" dir="2700000" algn="tl">
                    <a:srgbClr val="000000">
                      <a:alpha val="43137"/>
                    </a:srgbClr>
                  </a:outerShdw>
                </a:effectLst>
              </a:rPr>
              <a:t>Possible opportunities</a:t>
            </a:r>
            <a:endParaRPr lang="en-CA" sz="2000" dirty="0">
              <a:effectLst>
                <a:outerShdw blurRad="38100" dist="38100" dir="2700000" algn="tl">
                  <a:srgbClr val="000000">
                    <a:alpha val="43137"/>
                  </a:srgbClr>
                </a:outerShdw>
              </a:effectLst>
            </a:endParaRPr>
          </a:p>
        </p:txBody>
      </p:sp>
      <p:sp>
        <p:nvSpPr>
          <p:cNvPr id="4" name="Content Placeholder 3"/>
          <p:cNvSpPr>
            <a:spLocks noGrp="1"/>
          </p:cNvSpPr>
          <p:nvPr>
            <p:ph sz="half" idx="2"/>
          </p:nvPr>
        </p:nvSpPr>
        <p:spPr/>
        <p:txBody>
          <a:bodyPr/>
          <a:lstStyle/>
          <a:p>
            <a:pPr algn="ctr"/>
            <a:r>
              <a:rPr lang="en-CA" dirty="0" smtClean="0">
                <a:solidFill>
                  <a:srgbClr val="00B0F0"/>
                </a:solidFill>
                <a:effectLst>
                  <a:outerShdw blurRad="38100" dist="38100" dir="2700000" algn="tl">
                    <a:srgbClr val="000000">
                      <a:alpha val="43137"/>
                    </a:srgbClr>
                  </a:outerShdw>
                </a:effectLst>
              </a:rPr>
              <a:t>Prepare</a:t>
            </a:r>
          </a:p>
          <a:p>
            <a:pPr>
              <a:buNone/>
            </a:pPr>
            <a:endParaRPr lang="en-CA" sz="2000" dirty="0" smtClean="0"/>
          </a:p>
          <a:p>
            <a:pPr algn="ctr">
              <a:buNone/>
            </a:pPr>
            <a:r>
              <a:rPr lang="en-CA" sz="2000" dirty="0" smtClean="0">
                <a:effectLst>
                  <a:outerShdw blurRad="38100" dist="38100" dir="2700000" algn="tl">
                    <a:srgbClr val="000000">
                      <a:alpha val="43137"/>
                    </a:srgbClr>
                  </a:outerShdw>
                </a:effectLst>
              </a:rPr>
              <a:t>Testimony</a:t>
            </a:r>
          </a:p>
          <a:p>
            <a:pPr>
              <a:buNone/>
            </a:pPr>
            <a:endParaRPr lang="en-CA" sz="2000" dirty="0" smtClean="0">
              <a:effectLst>
                <a:outerShdw blurRad="38100" dist="38100" dir="2700000" algn="tl">
                  <a:srgbClr val="000000">
                    <a:alpha val="43137"/>
                  </a:srgbClr>
                </a:outerShdw>
              </a:effectLst>
            </a:endParaRPr>
          </a:p>
          <a:p>
            <a:pPr algn="ctr">
              <a:buNone/>
            </a:pPr>
            <a:r>
              <a:rPr lang="en-CA" sz="2000" dirty="0" smtClean="0">
                <a:effectLst>
                  <a:outerShdw blurRad="38100" dist="38100" dir="2700000" algn="tl">
                    <a:srgbClr val="000000">
                      <a:alpha val="43137"/>
                    </a:srgbClr>
                  </a:outerShdw>
                </a:effectLst>
              </a:rPr>
              <a:t>Watch – look – listen - share</a:t>
            </a:r>
            <a:endParaRPr lang="en-CA" sz="2000" dirty="0">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28600" y="2209800"/>
            <a:ext cx="8686800" cy="990600"/>
          </a:xfrm>
        </p:spPr>
        <p:txBody>
          <a:bodyPr>
            <a:normAutofit/>
          </a:bodyPr>
          <a:lstStyle/>
          <a:p>
            <a:pPr algn="ctr"/>
            <a:r>
              <a:rPr lang="en-CA" b="1" dirty="0" smtClean="0">
                <a:solidFill>
                  <a:schemeClr val="tx1"/>
                </a:solidFill>
                <a:effectLst>
                  <a:outerShdw blurRad="38100" dist="38100" dir="2700000" algn="tl">
                    <a:srgbClr val="000000">
                      <a:alpha val="43137"/>
                    </a:srgbClr>
                  </a:outerShdw>
                </a:effectLst>
              </a:rPr>
              <a:t>5 counterfeit “gospels”</a:t>
            </a:r>
            <a:endParaRPr lang="en-CA" b="1" dirty="0">
              <a:solidFill>
                <a:schemeClr val="tx1"/>
              </a:solidFill>
              <a:effectLst>
                <a:outerShdw blurRad="38100" dist="38100" dir="2700000" algn="tl">
                  <a:srgbClr val="000000">
                    <a:alpha val="43137"/>
                  </a:srgbClr>
                </a:outerShdw>
              </a:effectLst>
            </a:endParaRPr>
          </a:p>
        </p:txBody>
      </p:sp>
      <p:sp>
        <p:nvSpPr>
          <p:cNvPr id="3" name="Subtitle 2"/>
          <p:cNvSpPr>
            <a:spLocks noGrp="1"/>
          </p:cNvSpPr>
          <p:nvPr>
            <p:ph type="subTitle" idx="1"/>
          </p:nvPr>
        </p:nvSpPr>
        <p:spPr>
          <a:xfrm>
            <a:off x="152400" y="5105400"/>
            <a:ext cx="8839200" cy="1752600"/>
          </a:xfrm>
        </p:spPr>
        <p:txBody>
          <a:bodyPr>
            <a:normAutofit/>
          </a:bodyPr>
          <a:lstStyle/>
          <a:p>
            <a:pPr algn="ctr"/>
            <a:endParaRPr lang="en-CA" dirty="0" smtClean="0">
              <a:solidFill>
                <a:srgbClr val="FF0000"/>
              </a:solidFill>
            </a:endParaRPr>
          </a:p>
          <a:p>
            <a:pPr algn="ctr"/>
            <a:r>
              <a:rPr lang="en-CA" sz="3500" b="1" dirty="0" smtClean="0">
                <a:solidFill>
                  <a:srgbClr val="FF0000"/>
                </a:solidFill>
                <a:effectLst>
                  <a:outerShdw blurRad="38100" dist="38100" dir="2700000" algn="tl">
                    <a:srgbClr val="000000">
                      <a:alpha val="43137"/>
                    </a:srgbClr>
                  </a:outerShdw>
                </a:effectLst>
              </a:rPr>
              <a:t>Acquisition  - Universalism - Annihilation</a:t>
            </a:r>
          </a:p>
          <a:p>
            <a:pPr algn="ctr"/>
            <a:r>
              <a:rPr lang="en-CA" sz="3500" b="1" dirty="0" smtClean="0">
                <a:solidFill>
                  <a:srgbClr val="FF0000"/>
                </a:solidFill>
                <a:effectLst>
                  <a:outerShdw blurRad="38100" dist="38100" dir="2700000" algn="tl">
                    <a:srgbClr val="000000">
                      <a:alpha val="43137"/>
                    </a:srgbClr>
                  </a:outerShdw>
                </a:effectLst>
              </a:rPr>
              <a:t>Relativism – Good works</a:t>
            </a:r>
          </a:p>
          <a:p>
            <a:endParaRPr lang="en-CA"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04800" y="2133600"/>
            <a:ext cx="8458200" cy="1600200"/>
          </a:xfrm>
        </p:spPr>
        <p:txBody>
          <a:bodyPr>
            <a:normAutofit/>
          </a:bodyPr>
          <a:lstStyle/>
          <a:p>
            <a:pPr algn="ctr"/>
            <a:r>
              <a:rPr lang="en-CA" dirty="0" smtClean="0"/>
              <a:t> </a:t>
            </a:r>
            <a:r>
              <a:rPr lang="en-CA" b="1" dirty="0" smtClean="0">
                <a:solidFill>
                  <a:schemeClr val="tx1"/>
                </a:solidFill>
                <a:effectLst>
                  <a:outerShdw blurRad="38100" dist="38100" dir="2700000" algn="tl">
                    <a:srgbClr val="000000">
                      <a:alpha val="43137"/>
                    </a:srgbClr>
                  </a:outerShdw>
                </a:effectLst>
              </a:rPr>
              <a:t>The authentic Gospel!</a:t>
            </a:r>
            <a:endParaRPr lang="en-CA" b="1" dirty="0">
              <a:solidFill>
                <a:schemeClr val="tx1"/>
              </a:solidFill>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57200" y="1981200"/>
            <a:ext cx="8458200" cy="1222375"/>
          </a:xfrm>
        </p:spPr>
        <p:txBody>
          <a:bodyPr>
            <a:normAutofit/>
          </a:bodyPr>
          <a:lstStyle/>
          <a:p>
            <a:pPr algn="ctr"/>
            <a:r>
              <a:rPr lang="en-CA" b="1" dirty="0" smtClean="0">
                <a:effectLst>
                  <a:outerShdw blurRad="38100" dist="38100" dir="2700000" algn="tl">
                    <a:srgbClr val="000000">
                      <a:alpha val="43137"/>
                    </a:srgbClr>
                  </a:outerShdw>
                </a:effectLst>
              </a:rPr>
              <a:t>Romans 8:1</a:t>
            </a:r>
            <a:endParaRPr lang="en-CA" b="1" dirty="0">
              <a:effectLst>
                <a:outerShdw blurRad="38100" dist="38100" dir="2700000" algn="tl">
                  <a:srgbClr val="000000">
                    <a:alpha val="43137"/>
                  </a:srgbClr>
                </a:outerShdw>
              </a:effectLst>
            </a:endParaRPr>
          </a:p>
        </p:txBody>
      </p:sp>
      <p:sp>
        <p:nvSpPr>
          <p:cNvPr id="3" name="Subtitle 2"/>
          <p:cNvSpPr>
            <a:spLocks noGrp="1"/>
          </p:cNvSpPr>
          <p:nvPr>
            <p:ph type="subTitle" idx="1"/>
          </p:nvPr>
        </p:nvSpPr>
        <p:spPr>
          <a:xfrm>
            <a:off x="304800" y="5181600"/>
            <a:ext cx="8610600" cy="1316502"/>
          </a:xfrm>
        </p:spPr>
        <p:txBody>
          <a:bodyPr>
            <a:normAutofit fontScale="92500"/>
          </a:bodyPr>
          <a:lstStyle/>
          <a:p>
            <a:pPr algn="ctr"/>
            <a:r>
              <a:rPr lang="en-CA" dirty="0" smtClean="0">
                <a:effectLst>
                  <a:outerShdw blurRad="38100" dist="38100" dir="2700000" algn="tl">
                    <a:srgbClr val="000000">
                      <a:alpha val="43137"/>
                    </a:srgbClr>
                  </a:outerShdw>
                </a:effectLst>
              </a:rPr>
              <a:t>	</a:t>
            </a:r>
            <a:r>
              <a:rPr lang="en-CA" sz="3900" dirty="0" smtClean="0">
                <a:solidFill>
                  <a:srgbClr val="FF0000"/>
                </a:solidFill>
                <a:effectLst>
                  <a:outerShdw blurRad="38100" dist="38100" dir="2700000" algn="tl">
                    <a:srgbClr val="000000">
                      <a:alpha val="43137"/>
                    </a:srgbClr>
                  </a:outerShdw>
                </a:effectLst>
              </a:rPr>
              <a:t>“Therefore, there is now no condemnation for those who are in Christ”</a:t>
            </a:r>
            <a:endParaRPr lang="en-CA" sz="3900" dirty="0">
              <a:solidFill>
                <a:srgbClr val="FF0000"/>
              </a:solidFill>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CA" dirty="0" smtClean="0">
                <a:effectLst>
                  <a:outerShdw blurRad="38100" dist="38100" dir="2700000" algn="tl">
                    <a:srgbClr val="000000">
                      <a:alpha val="43137"/>
                    </a:srgbClr>
                  </a:outerShdw>
                </a:effectLst>
              </a:rPr>
              <a:t>GMC</a:t>
            </a:r>
            <a:endParaRPr lang="en-CA" dirty="0">
              <a:effectLst>
                <a:outerShdw blurRad="38100" dist="38100" dir="2700000" algn="tl">
                  <a:srgbClr val="000000">
                    <a:alpha val="43137"/>
                  </a:srgbClr>
                </a:outerShdw>
              </a:effectLst>
            </a:endParaRPr>
          </a:p>
        </p:txBody>
      </p:sp>
      <p:pic>
        <p:nvPicPr>
          <p:cNvPr id="4" name="Picture 2" descr="C:\Users\Tim COOK\Pictures\2015-07-24 10.34.38.jpg"/>
          <p:cNvPicPr>
            <a:picLocks noGrp="1" noChangeAspect="1" noChangeArrowheads="1"/>
          </p:cNvPicPr>
          <p:nvPr>
            <p:ph idx="1"/>
          </p:nvPr>
        </p:nvPicPr>
        <p:blipFill>
          <a:blip r:embed="rId2" cstate="print"/>
          <a:stretch>
            <a:fillRect/>
          </a:stretch>
        </p:blipFill>
        <p:spPr bwMode="auto">
          <a:xfrm>
            <a:off x="2837259" y="1774825"/>
            <a:ext cx="3469481" cy="4625975"/>
          </a:xfrm>
          <a:prstGeom prst="rect">
            <a:avLst/>
          </a:prstGeom>
          <a:noFill/>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CA" sz="4900" dirty="0" smtClean="0">
                <a:solidFill>
                  <a:srgbClr val="FFC000"/>
                </a:solidFill>
                <a:effectLst>
                  <a:outerShdw blurRad="38100" dist="38100" dir="2700000" algn="tl">
                    <a:srgbClr val="000000">
                      <a:alpha val="43137"/>
                    </a:srgbClr>
                  </a:outerShdw>
                </a:effectLst>
              </a:rPr>
              <a:t/>
            </a:r>
            <a:br>
              <a:rPr lang="en-CA" sz="4900" dirty="0" smtClean="0">
                <a:solidFill>
                  <a:srgbClr val="FFC000"/>
                </a:solidFill>
                <a:effectLst>
                  <a:outerShdw blurRad="38100" dist="38100" dir="2700000" algn="tl">
                    <a:srgbClr val="000000">
                      <a:alpha val="43137"/>
                    </a:srgbClr>
                  </a:outerShdw>
                </a:effectLst>
              </a:rPr>
            </a:br>
            <a:r>
              <a:rPr lang="en-CA" sz="4900" dirty="0" smtClean="0">
                <a:solidFill>
                  <a:srgbClr val="FFC000"/>
                </a:solidFill>
                <a:effectLst>
                  <a:outerShdw blurRad="38100" dist="38100" dir="2700000" algn="tl">
                    <a:srgbClr val="000000">
                      <a:alpha val="43137"/>
                    </a:srgbClr>
                  </a:outerShdw>
                </a:effectLst>
              </a:rPr>
              <a:t>God </a:t>
            </a:r>
            <a:r>
              <a:rPr lang="en-CA" sz="4900" dirty="0" smtClean="0">
                <a:solidFill>
                  <a:schemeClr val="bg1"/>
                </a:solidFill>
                <a:effectLst>
                  <a:outerShdw blurRad="38100" dist="38100" dir="2700000" algn="tl">
                    <a:srgbClr val="000000">
                      <a:alpha val="43137"/>
                    </a:srgbClr>
                  </a:outerShdw>
                </a:effectLst>
              </a:rPr>
              <a:t>=</a:t>
            </a:r>
            <a:r>
              <a:rPr lang="en-CA" sz="4900" dirty="0" smtClean="0">
                <a:solidFill>
                  <a:srgbClr val="FFC000"/>
                </a:solidFill>
                <a:effectLst>
                  <a:outerShdw blurRad="38100" dist="38100" dir="2700000" algn="tl">
                    <a:srgbClr val="000000">
                      <a:alpha val="43137"/>
                    </a:srgbClr>
                  </a:outerShdw>
                </a:effectLst>
              </a:rPr>
              <a:t> Man </a:t>
            </a:r>
            <a:r>
              <a:rPr lang="en-CA" sz="4900" dirty="0" smtClean="0">
                <a:solidFill>
                  <a:schemeClr val="bg1"/>
                </a:solidFill>
                <a:effectLst>
                  <a:outerShdw blurRad="38100" dist="38100" dir="2700000" algn="tl">
                    <a:srgbClr val="000000">
                      <a:alpha val="43137"/>
                    </a:srgbClr>
                  </a:outerShdw>
                </a:effectLst>
              </a:rPr>
              <a:t>=</a:t>
            </a:r>
            <a:r>
              <a:rPr lang="en-CA" sz="4900" dirty="0" smtClean="0">
                <a:solidFill>
                  <a:srgbClr val="FFC000"/>
                </a:solidFill>
                <a:effectLst>
                  <a:outerShdw blurRad="38100" dist="38100" dir="2700000" algn="tl">
                    <a:srgbClr val="000000">
                      <a:alpha val="43137"/>
                    </a:srgbClr>
                  </a:outerShdw>
                </a:effectLst>
              </a:rPr>
              <a:t> Christ</a:t>
            </a:r>
            <a:r>
              <a:rPr lang="en-CA" sz="4800" dirty="0" smtClean="0">
                <a:solidFill>
                  <a:srgbClr val="7030A0"/>
                </a:solidFill>
                <a:effectLst>
                  <a:outerShdw blurRad="38100" dist="38100" dir="2700000" algn="tl">
                    <a:srgbClr val="000000">
                      <a:alpha val="43137"/>
                    </a:srgbClr>
                  </a:outerShdw>
                </a:effectLst>
              </a:rPr>
              <a:t/>
            </a:r>
            <a:br>
              <a:rPr lang="en-CA" sz="4800" dirty="0" smtClean="0">
                <a:solidFill>
                  <a:srgbClr val="7030A0"/>
                </a:solidFill>
                <a:effectLst>
                  <a:outerShdw blurRad="38100" dist="38100" dir="2700000" algn="tl">
                    <a:srgbClr val="000000">
                      <a:alpha val="43137"/>
                    </a:srgbClr>
                  </a:outerShdw>
                </a:effectLst>
              </a:rPr>
            </a:br>
            <a:endParaRPr lang="en-CA" dirty="0"/>
          </a:p>
        </p:txBody>
      </p:sp>
      <p:sp>
        <p:nvSpPr>
          <p:cNvPr id="3" name="Content Placeholder 2"/>
          <p:cNvSpPr>
            <a:spLocks noGrp="1"/>
          </p:cNvSpPr>
          <p:nvPr>
            <p:ph sz="half" idx="1"/>
          </p:nvPr>
        </p:nvSpPr>
        <p:spPr/>
        <p:txBody>
          <a:bodyPr>
            <a:normAutofit fontScale="70000" lnSpcReduction="20000"/>
          </a:bodyPr>
          <a:lstStyle/>
          <a:p>
            <a:r>
              <a:rPr lang="en-CA" sz="4400" b="1" dirty="0" smtClean="0">
                <a:effectLst>
                  <a:outerShdw blurRad="38100" dist="38100" dir="2700000" algn="tl">
                    <a:srgbClr val="000000">
                      <a:alpha val="43137"/>
                    </a:srgbClr>
                  </a:outerShdw>
                </a:effectLst>
              </a:rPr>
              <a:t>God</a:t>
            </a:r>
            <a:r>
              <a:rPr lang="en-CA" b="1" dirty="0" smtClean="0">
                <a:solidFill>
                  <a:srgbClr val="7030A0"/>
                </a:solidFill>
                <a:effectLst>
                  <a:outerShdw blurRad="38100" dist="38100" dir="2700000" algn="tl">
                    <a:srgbClr val="000000">
                      <a:alpha val="43137"/>
                    </a:srgbClr>
                  </a:outerShdw>
                </a:effectLst>
              </a:rPr>
              <a:t> </a:t>
            </a:r>
            <a:r>
              <a:rPr lang="en-CA" sz="4000" b="1" dirty="0" smtClean="0">
                <a:effectLst>
                  <a:outerShdw blurRad="38100" dist="38100" dir="2700000" algn="tl">
                    <a:srgbClr val="000000">
                      <a:alpha val="43137"/>
                    </a:srgbClr>
                  </a:outerShdw>
                </a:effectLst>
              </a:rPr>
              <a:t>=</a:t>
            </a:r>
            <a:r>
              <a:rPr lang="en-CA" b="1" dirty="0" smtClean="0">
                <a:solidFill>
                  <a:srgbClr val="FFC000"/>
                </a:solidFill>
                <a:effectLst>
                  <a:outerShdw blurRad="38100" dist="38100" dir="2700000" algn="tl">
                    <a:srgbClr val="000000">
                      <a:alpha val="43137"/>
                    </a:srgbClr>
                  </a:outerShdw>
                </a:effectLst>
              </a:rPr>
              <a:t> loving </a:t>
            </a:r>
            <a:r>
              <a:rPr lang="en-CA" dirty="0" smtClean="0">
                <a:solidFill>
                  <a:srgbClr val="FFC000"/>
                </a:solidFill>
                <a:effectLst>
                  <a:outerShdw blurRad="38100" dist="38100" dir="2700000" algn="tl">
                    <a:srgbClr val="000000">
                      <a:alpha val="43137"/>
                    </a:srgbClr>
                  </a:outerShdw>
                </a:effectLst>
              </a:rPr>
              <a:t> </a:t>
            </a:r>
          </a:p>
          <a:p>
            <a:pPr algn="ctr">
              <a:buNone/>
            </a:pPr>
            <a:r>
              <a:rPr lang="en-CA" b="1" dirty="0" smtClean="0">
                <a:solidFill>
                  <a:srgbClr val="FF0000"/>
                </a:solidFill>
                <a:effectLst>
                  <a:outerShdw blurRad="38100" dist="38100" dir="2700000" algn="tl">
                    <a:srgbClr val="000000">
                      <a:alpha val="43137"/>
                    </a:srgbClr>
                  </a:outerShdw>
                </a:effectLst>
              </a:rPr>
              <a:t>Jeremiah 31:3b </a:t>
            </a:r>
          </a:p>
          <a:p>
            <a:pPr algn="ctr">
              <a:buNone/>
            </a:pPr>
            <a:r>
              <a:rPr lang="en-CA" b="1" dirty="0" smtClean="0">
                <a:solidFill>
                  <a:srgbClr val="FF0000"/>
                </a:solidFill>
                <a:effectLst>
                  <a:outerShdw blurRad="38100" dist="38100" dir="2700000" algn="tl">
                    <a:srgbClr val="000000">
                      <a:alpha val="43137"/>
                    </a:srgbClr>
                  </a:outerShdw>
                </a:effectLst>
              </a:rPr>
              <a:t>John 3:16</a:t>
            </a:r>
          </a:p>
          <a:p>
            <a:pPr algn="ctr">
              <a:buNone/>
            </a:pPr>
            <a:r>
              <a:rPr lang="en-CA" b="1" dirty="0" smtClean="0">
                <a:solidFill>
                  <a:srgbClr val="FF0000"/>
                </a:solidFill>
                <a:effectLst>
                  <a:outerShdw blurRad="38100" dist="38100" dir="2700000" algn="tl">
                    <a:srgbClr val="000000">
                      <a:alpha val="43137"/>
                    </a:srgbClr>
                  </a:outerShdw>
                </a:effectLst>
              </a:rPr>
              <a:t>Romans 5:8</a:t>
            </a:r>
          </a:p>
          <a:p>
            <a:pPr algn="ctr"/>
            <a:endParaRPr lang="en-CA" b="1" dirty="0" smtClean="0">
              <a:solidFill>
                <a:srgbClr val="FF0000"/>
              </a:solidFill>
              <a:effectLst>
                <a:outerShdw blurRad="38100" dist="38100" dir="2700000" algn="tl">
                  <a:srgbClr val="000000">
                    <a:alpha val="43137"/>
                  </a:srgbClr>
                </a:outerShdw>
              </a:effectLst>
            </a:endParaRPr>
          </a:p>
          <a:p>
            <a:r>
              <a:rPr lang="en-CA" sz="4400" b="1" dirty="0" smtClean="0">
                <a:effectLst>
                  <a:outerShdw blurRad="38100" dist="38100" dir="2700000" algn="tl">
                    <a:srgbClr val="000000">
                      <a:alpha val="43137"/>
                    </a:srgbClr>
                  </a:outerShdw>
                </a:effectLst>
              </a:rPr>
              <a:t>God </a:t>
            </a:r>
            <a:r>
              <a:rPr lang="en-CA" sz="4000" b="1" dirty="0" smtClean="0">
                <a:effectLst>
                  <a:outerShdw blurRad="38100" dist="38100" dir="2700000" algn="tl">
                    <a:srgbClr val="000000">
                      <a:alpha val="43137"/>
                    </a:srgbClr>
                  </a:outerShdw>
                </a:effectLst>
              </a:rPr>
              <a:t>=</a:t>
            </a:r>
            <a:r>
              <a:rPr lang="en-CA" sz="4400" b="1" dirty="0" smtClean="0">
                <a:solidFill>
                  <a:srgbClr val="FFC000"/>
                </a:solidFill>
                <a:effectLst>
                  <a:outerShdw blurRad="38100" dist="38100" dir="2700000" algn="tl">
                    <a:srgbClr val="000000">
                      <a:alpha val="43137"/>
                    </a:srgbClr>
                  </a:outerShdw>
                </a:effectLst>
              </a:rPr>
              <a:t> </a:t>
            </a:r>
            <a:r>
              <a:rPr lang="en-CA" b="1" dirty="0" smtClean="0">
                <a:solidFill>
                  <a:srgbClr val="FFC000"/>
                </a:solidFill>
                <a:effectLst>
                  <a:outerShdw blurRad="38100" dist="38100" dir="2700000" algn="tl">
                    <a:srgbClr val="000000">
                      <a:alpha val="43137"/>
                    </a:srgbClr>
                  </a:outerShdw>
                </a:effectLst>
              </a:rPr>
              <a:t>just </a:t>
            </a:r>
          </a:p>
          <a:p>
            <a:pPr algn="ctr">
              <a:buNone/>
            </a:pPr>
            <a:r>
              <a:rPr lang="en-CA" b="1" dirty="0" smtClean="0">
                <a:solidFill>
                  <a:srgbClr val="FF0000"/>
                </a:solidFill>
                <a:effectLst>
                  <a:outerShdw blurRad="38100" dist="38100" dir="2700000" algn="tl">
                    <a:srgbClr val="000000">
                      <a:alpha val="43137"/>
                    </a:srgbClr>
                  </a:outerShdw>
                </a:effectLst>
              </a:rPr>
              <a:t>Exodus 34: 7a </a:t>
            </a:r>
          </a:p>
          <a:p>
            <a:pPr algn="ctr">
              <a:buNone/>
            </a:pPr>
            <a:r>
              <a:rPr lang="en-CA" b="1" dirty="0" smtClean="0">
                <a:solidFill>
                  <a:srgbClr val="FF0000"/>
                </a:solidFill>
                <a:effectLst>
                  <a:outerShdw blurRad="38100" dist="38100" dir="2700000" algn="tl">
                    <a:srgbClr val="000000">
                      <a:alpha val="43137"/>
                    </a:srgbClr>
                  </a:outerShdw>
                </a:effectLst>
              </a:rPr>
              <a:t>Revelation 20:12,13</a:t>
            </a:r>
          </a:p>
          <a:p>
            <a:pPr algn="ctr">
              <a:buNone/>
            </a:pPr>
            <a:endParaRPr lang="en-CA" b="1" dirty="0" smtClean="0">
              <a:solidFill>
                <a:srgbClr val="FF0000"/>
              </a:solidFill>
              <a:effectLst>
                <a:outerShdw blurRad="38100" dist="38100" dir="2700000" algn="tl">
                  <a:srgbClr val="000000">
                    <a:alpha val="43137"/>
                  </a:srgbClr>
                </a:outerShdw>
              </a:effectLst>
            </a:endParaRPr>
          </a:p>
          <a:p>
            <a:r>
              <a:rPr lang="en-CA" sz="4400" b="1" dirty="0" smtClean="0">
                <a:effectLst>
                  <a:outerShdw blurRad="38100" dist="38100" dir="2700000" algn="tl">
                    <a:srgbClr val="000000">
                      <a:alpha val="43137"/>
                    </a:srgbClr>
                  </a:outerShdw>
                </a:effectLst>
              </a:rPr>
              <a:t>Man</a:t>
            </a:r>
            <a:r>
              <a:rPr lang="en-CA" b="1" dirty="0" smtClean="0">
                <a:effectLst>
                  <a:outerShdw blurRad="38100" dist="38100" dir="2700000" algn="tl">
                    <a:srgbClr val="000000">
                      <a:alpha val="43137"/>
                    </a:srgbClr>
                  </a:outerShdw>
                </a:effectLst>
              </a:rPr>
              <a:t> </a:t>
            </a:r>
            <a:r>
              <a:rPr lang="en-CA" sz="4000" b="1" dirty="0" smtClean="0">
                <a:effectLst>
                  <a:outerShdw blurRad="38100" dist="38100" dir="2700000" algn="tl">
                    <a:srgbClr val="000000">
                      <a:alpha val="43137"/>
                    </a:srgbClr>
                  </a:outerShdw>
                </a:effectLst>
              </a:rPr>
              <a:t>=</a:t>
            </a:r>
            <a:r>
              <a:rPr lang="en-CA" b="1" dirty="0" smtClean="0">
                <a:solidFill>
                  <a:srgbClr val="FFC000"/>
                </a:solidFill>
                <a:effectLst>
                  <a:outerShdw blurRad="38100" dist="38100" dir="2700000" algn="tl">
                    <a:srgbClr val="000000">
                      <a:alpha val="43137"/>
                    </a:srgbClr>
                  </a:outerShdw>
                </a:effectLst>
              </a:rPr>
              <a:t> sinful </a:t>
            </a:r>
          </a:p>
          <a:p>
            <a:pPr algn="ctr">
              <a:buNone/>
            </a:pPr>
            <a:r>
              <a:rPr lang="en-CA" b="1" dirty="0" smtClean="0">
                <a:solidFill>
                  <a:srgbClr val="FF0000"/>
                </a:solidFill>
                <a:effectLst>
                  <a:outerShdw blurRad="38100" dist="38100" dir="2700000" algn="tl">
                    <a:srgbClr val="000000">
                      <a:alpha val="43137"/>
                    </a:srgbClr>
                  </a:outerShdw>
                </a:effectLst>
              </a:rPr>
              <a:t>Isaiah 53:6</a:t>
            </a:r>
          </a:p>
          <a:p>
            <a:pPr algn="ctr">
              <a:buNone/>
            </a:pPr>
            <a:r>
              <a:rPr lang="en-CA" b="1" dirty="0" smtClean="0">
                <a:solidFill>
                  <a:srgbClr val="FF0000"/>
                </a:solidFill>
                <a:effectLst>
                  <a:outerShdw blurRad="38100" dist="38100" dir="2700000" algn="tl">
                    <a:srgbClr val="000000">
                      <a:alpha val="43137"/>
                    </a:srgbClr>
                  </a:outerShdw>
                </a:effectLst>
              </a:rPr>
              <a:t>Romans 3:23</a:t>
            </a:r>
          </a:p>
          <a:p>
            <a:pPr algn="ctr"/>
            <a:endParaRPr lang="en-CA" b="1" dirty="0" smtClean="0">
              <a:solidFill>
                <a:srgbClr val="FF0000"/>
              </a:solidFill>
              <a:effectLst>
                <a:outerShdw blurRad="38100" dist="38100" dir="2700000" algn="tl">
                  <a:srgbClr val="000000">
                    <a:alpha val="43137"/>
                  </a:srgbClr>
                </a:outerShdw>
              </a:effectLst>
            </a:endParaRPr>
          </a:p>
          <a:p>
            <a:r>
              <a:rPr lang="en-CA" sz="4400" b="1" dirty="0" smtClean="0">
                <a:effectLst>
                  <a:outerShdw blurRad="38100" dist="38100" dir="2700000" algn="tl">
                    <a:srgbClr val="000000">
                      <a:alpha val="43137"/>
                    </a:srgbClr>
                  </a:outerShdw>
                </a:effectLst>
              </a:rPr>
              <a:t>Man</a:t>
            </a:r>
            <a:r>
              <a:rPr lang="en-CA" b="1" dirty="0" smtClean="0">
                <a:effectLst>
                  <a:outerShdw blurRad="38100" dist="38100" dir="2700000" algn="tl">
                    <a:srgbClr val="000000">
                      <a:alpha val="43137"/>
                    </a:srgbClr>
                  </a:outerShdw>
                </a:effectLst>
              </a:rPr>
              <a:t> </a:t>
            </a:r>
            <a:r>
              <a:rPr lang="en-CA" sz="4000" b="1" dirty="0" smtClean="0">
                <a:effectLst>
                  <a:outerShdw blurRad="38100" dist="38100" dir="2700000" algn="tl">
                    <a:srgbClr val="000000">
                      <a:alpha val="43137"/>
                    </a:srgbClr>
                  </a:outerShdw>
                </a:effectLst>
              </a:rPr>
              <a:t>=</a:t>
            </a:r>
            <a:r>
              <a:rPr lang="en-CA" b="1" dirty="0" smtClean="0">
                <a:solidFill>
                  <a:srgbClr val="FFC000"/>
                </a:solidFill>
                <a:effectLst>
                  <a:outerShdw blurRad="38100" dist="38100" dir="2700000" algn="tl">
                    <a:srgbClr val="000000">
                      <a:alpha val="43137"/>
                    </a:srgbClr>
                  </a:outerShdw>
                </a:effectLst>
              </a:rPr>
              <a:t> separated </a:t>
            </a:r>
          </a:p>
          <a:p>
            <a:pPr algn="ctr">
              <a:buNone/>
            </a:pPr>
            <a:r>
              <a:rPr lang="en-CA" b="1" dirty="0" smtClean="0">
                <a:solidFill>
                  <a:srgbClr val="FF0000"/>
                </a:solidFill>
                <a:effectLst>
                  <a:outerShdw blurRad="38100" dist="38100" dir="2700000" algn="tl">
                    <a:srgbClr val="000000">
                      <a:alpha val="43137"/>
                    </a:srgbClr>
                  </a:outerShdw>
                </a:effectLst>
              </a:rPr>
              <a:t>Romans 6:23</a:t>
            </a:r>
          </a:p>
          <a:p>
            <a:endParaRPr lang="en-CA" dirty="0"/>
          </a:p>
        </p:txBody>
      </p:sp>
      <p:sp>
        <p:nvSpPr>
          <p:cNvPr id="4" name="Content Placeholder 3"/>
          <p:cNvSpPr>
            <a:spLocks noGrp="1"/>
          </p:cNvSpPr>
          <p:nvPr>
            <p:ph sz="half" idx="2"/>
          </p:nvPr>
        </p:nvSpPr>
        <p:spPr/>
        <p:txBody>
          <a:bodyPr>
            <a:normAutofit fontScale="70000" lnSpcReduction="20000"/>
          </a:bodyPr>
          <a:lstStyle/>
          <a:p>
            <a:r>
              <a:rPr lang="en-CA" sz="4400" b="1" dirty="0" smtClean="0">
                <a:effectLst>
                  <a:outerShdw blurRad="38100" dist="38100" dir="2700000" algn="tl">
                    <a:srgbClr val="000000">
                      <a:alpha val="43137"/>
                    </a:srgbClr>
                  </a:outerShdw>
                </a:effectLst>
              </a:rPr>
              <a:t>Christ </a:t>
            </a:r>
            <a:r>
              <a:rPr lang="en-CA" sz="4000" b="1" dirty="0" smtClean="0">
                <a:effectLst>
                  <a:outerShdw blurRad="38100" dist="38100" dir="2700000" algn="tl">
                    <a:srgbClr val="000000">
                      <a:alpha val="43137"/>
                    </a:srgbClr>
                  </a:outerShdw>
                </a:effectLst>
              </a:rPr>
              <a:t>=</a:t>
            </a:r>
            <a:r>
              <a:rPr lang="en-CA" sz="4400" b="1" dirty="0" smtClean="0">
                <a:effectLst>
                  <a:outerShdw blurRad="38100" dist="38100" dir="2700000" algn="tl">
                    <a:srgbClr val="000000">
                      <a:alpha val="43137"/>
                    </a:srgbClr>
                  </a:outerShdw>
                </a:effectLst>
              </a:rPr>
              <a:t> </a:t>
            </a:r>
            <a:r>
              <a:rPr lang="en-CA" b="1" dirty="0" smtClean="0">
                <a:solidFill>
                  <a:srgbClr val="FFC000"/>
                </a:solidFill>
                <a:effectLst>
                  <a:outerShdw blurRad="38100" dist="38100" dir="2700000" algn="tl">
                    <a:srgbClr val="000000">
                      <a:alpha val="43137"/>
                    </a:srgbClr>
                  </a:outerShdw>
                </a:effectLst>
              </a:rPr>
              <a:t>humanity</a:t>
            </a:r>
            <a:r>
              <a:rPr lang="en-CA" sz="4400" b="1" dirty="0" smtClean="0">
                <a:solidFill>
                  <a:srgbClr val="FFC000"/>
                </a:solidFill>
                <a:effectLst>
                  <a:outerShdw blurRad="38100" dist="38100" dir="2700000" algn="tl">
                    <a:srgbClr val="000000">
                      <a:alpha val="43137"/>
                    </a:srgbClr>
                  </a:outerShdw>
                </a:effectLst>
              </a:rPr>
              <a:t> </a:t>
            </a:r>
          </a:p>
          <a:p>
            <a:pPr algn="ctr">
              <a:buNone/>
            </a:pPr>
            <a:r>
              <a:rPr lang="en-CA" b="1" dirty="0" smtClean="0">
                <a:solidFill>
                  <a:srgbClr val="FF0000"/>
                </a:solidFill>
                <a:effectLst>
                  <a:outerShdw blurRad="38100" dist="38100" dir="2700000" algn="tl">
                    <a:srgbClr val="000000">
                      <a:alpha val="43137"/>
                    </a:srgbClr>
                  </a:outerShdw>
                </a:effectLst>
              </a:rPr>
              <a:t>Hebrews 4:15</a:t>
            </a:r>
          </a:p>
          <a:p>
            <a:pPr algn="ctr"/>
            <a:endParaRPr lang="en-CA" b="1" dirty="0" smtClean="0">
              <a:solidFill>
                <a:srgbClr val="FF0000"/>
              </a:solidFill>
              <a:effectLst>
                <a:outerShdw blurRad="38100" dist="38100" dir="2700000" algn="tl">
                  <a:srgbClr val="000000">
                    <a:alpha val="43137"/>
                  </a:srgbClr>
                </a:outerShdw>
              </a:effectLst>
            </a:endParaRPr>
          </a:p>
          <a:p>
            <a:r>
              <a:rPr lang="en-CA" sz="4400" b="1" dirty="0" smtClean="0">
                <a:effectLst>
                  <a:outerShdw blurRad="38100" dist="38100" dir="2700000" algn="tl">
                    <a:srgbClr val="000000">
                      <a:alpha val="43137"/>
                    </a:srgbClr>
                  </a:outerShdw>
                </a:effectLst>
              </a:rPr>
              <a:t>Christ</a:t>
            </a:r>
            <a:r>
              <a:rPr lang="en-CA" b="1" dirty="0" smtClean="0">
                <a:effectLst>
                  <a:outerShdw blurRad="38100" dist="38100" dir="2700000" algn="tl">
                    <a:srgbClr val="000000">
                      <a:alpha val="43137"/>
                    </a:srgbClr>
                  </a:outerShdw>
                </a:effectLst>
              </a:rPr>
              <a:t> </a:t>
            </a:r>
            <a:r>
              <a:rPr lang="en-CA" sz="4000" b="1" dirty="0" smtClean="0">
                <a:effectLst>
                  <a:outerShdw blurRad="38100" dist="38100" dir="2700000" algn="tl">
                    <a:srgbClr val="000000">
                      <a:alpha val="43137"/>
                    </a:srgbClr>
                  </a:outerShdw>
                </a:effectLst>
              </a:rPr>
              <a:t>=</a:t>
            </a:r>
            <a:r>
              <a:rPr lang="en-CA" b="1" dirty="0" smtClean="0">
                <a:effectLst>
                  <a:outerShdw blurRad="38100" dist="38100" dir="2700000" algn="tl">
                    <a:srgbClr val="000000">
                      <a:alpha val="43137"/>
                    </a:srgbClr>
                  </a:outerShdw>
                </a:effectLst>
              </a:rPr>
              <a:t> </a:t>
            </a:r>
            <a:r>
              <a:rPr lang="en-CA" b="1" dirty="0" smtClean="0">
                <a:solidFill>
                  <a:srgbClr val="FFC000"/>
                </a:solidFill>
                <a:effectLst>
                  <a:outerShdw blurRad="38100" dist="38100" dir="2700000" algn="tl">
                    <a:srgbClr val="000000">
                      <a:alpha val="43137"/>
                    </a:srgbClr>
                  </a:outerShdw>
                </a:effectLst>
              </a:rPr>
              <a:t>divinity </a:t>
            </a:r>
          </a:p>
          <a:p>
            <a:pPr algn="ctr">
              <a:buNone/>
            </a:pPr>
            <a:r>
              <a:rPr lang="en-CA" b="1" dirty="0" smtClean="0">
                <a:solidFill>
                  <a:srgbClr val="FF0000"/>
                </a:solidFill>
                <a:effectLst>
                  <a:outerShdw blurRad="38100" dist="38100" dir="2700000" algn="tl">
                    <a:srgbClr val="000000">
                      <a:alpha val="43137"/>
                    </a:srgbClr>
                  </a:outerShdw>
                </a:effectLst>
              </a:rPr>
              <a:t>Philippians 2:5-8</a:t>
            </a:r>
            <a:endParaRPr lang="en-CA"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ctrTitle"/>
          </p:nvPr>
        </p:nvSpPr>
        <p:spPr>
          <a:xfrm>
            <a:off x="685800" y="1447800"/>
            <a:ext cx="7772400" cy="1219200"/>
          </a:xfrm>
        </p:spPr>
        <p:txBody>
          <a:bodyPr/>
          <a:lstStyle/>
          <a:p>
            <a:pPr algn="ctr"/>
            <a:r>
              <a:rPr lang="en-CA" b="1" dirty="0" smtClean="0">
                <a:solidFill>
                  <a:schemeClr val="tx1"/>
                </a:solidFill>
                <a:effectLst>
                  <a:outerShdw blurRad="38100" dist="38100" dir="2700000" algn="tl">
                    <a:srgbClr val="000000">
                      <a:alpha val="43137"/>
                    </a:srgbClr>
                  </a:outerShdw>
                </a:effectLst>
              </a:rPr>
              <a:t>Receiving the Gospel!</a:t>
            </a:r>
            <a:endParaRPr lang="en-CA" dirty="0"/>
          </a:p>
        </p:txBody>
      </p:sp>
      <p:sp>
        <p:nvSpPr>
          <p:cNvPr id="2" name="Subtitle 1"/>
          <p:cNvSpPr>
            <a:spLocks noGrp="1"/>
          </p:cNvSpPr>
          <p:nvPr>
            <p:ph type="subTitle" idx="1"/>
          </p:nvPr>
        </p:nvSpPr>
        <p:spPr>
          <a:xfrm>
            <a:off x="228600" y="3200400"/>
            <a:ext cx="8763000" cy="3429000"/>
          </a:xfrm>
        </p:spPr>
        <p:txBody>
          <a:bodyPr>
            <a:normAutofit fontScale="70000" lnSpcReduction="20000"/>
          </a:bodyPr>
          <a:lstStyle/>
          <a:p>
            <a:endParaRPr lang="en-CA" b="1" dirty="0" smtClean="0">
              <a:solidFill>
                <a:srgbClr val="FF0000"/>
              </a:solidFill>
              <a:effectLst>
                <a:outerShdw blurRad="38100" dist="38100" dir="2700000" algn="tl">
                  <a:srgbClr val="000000">
                    <a:alpha val="43137"/>
                  </a:srgbClr>
                </a:outerShdw>
              </a:effectLst>
            </a:endParaRPr>
          </a:p>
          <a:p>
            <a:pPr algn="ctr"/>
            <a:r>
              <a:rPr lang="en-CA" sz="3600" b="1" dirty="0" smtClean="0">
                <a:solidFill>
                  <a:srgbClr val="0070C0"/>
                </a:solidFill>
                <a:effectLst>
                  <a:outerShdw blurRad="38100" dist="38100" dir="2700000" algn="tl">
                    <a:srgbClr val="000000">
                      <a:alpha val="43137"/>
                    </a:srgbClr>
                  </a:outerShdw>
                </a:effectLst>
              </a:rPr>
              <a:t>The parable of the Sower</a:t>
            </a:r>
          </a:p>
          <a:p>
            <a:pPr algn="ctr"/>
            <a:r>
              <a:rPr lang="en-CA" sz="3600" b="1" dirty="0" smtClean="0">
                <a:solidFill>
                  <a:srgbClr val="FF0000"/>
                </a:solidFill>
                <a:effectLst>
                  <a:outerShdw blurRad="38100" dist="38100" dir="2700000" algn="tl">
                    <a:srgbClr val="000000">
                      <a:alpha val="43137"/>
                    </a:srgbClr>
                  </a:outerShdw>
                </a:effectLst>
              </a:rPr>
              <a:t> </a:t>
            </a:r>
          </a:p>
          <a:p>
            <a:pPr algn="ctr"/>
            <a:r>
              <a:rPr lang="en-CA" sz="2800" b="1" dirty="0" smtClean="0">
                <a:solidFill>
                  <a:srgbClr val="FF0000"/>
                </a:solidFill>
                <a:effectLst>
                  <a:outerShdw blurRad="38100" dist="38100" dir="2700000" algn="tl">
                    <a:srgbClr val="000000">
                      <a:alpha val="43137"/>
                    </a:srgbClr>
                  </a:outerShdw>
                </a:effectLst>
              </a:rPr>
              <a:t>Mark 4:1-20 </a:t>
            </a:r>
            <a:endParaRPr lang="en-CA" sz="2800" b="1" dirty="0" smtClean="0">
              <a:solidFill>
                <a:srgbClr val="0070C0"/>
              </a:solidFill>
              <a:effectLst>
                <a:outerShdw blurRad="38100" dist="38100" dir="2700000" algn="tl">
                  <a:srgbClr val="000000">
                    <a:alpha val="43137"/>
                  </a:srgbClr>
                </a:outerShdw>
              </a:effectLst>
            </a:endParaRPr>
          </a:p>
          <a:p>
            <a:endParaRPr lang="en-CA" b="1" dirty="0" smtClean="0">
              <a:solidFill>
                <a:srgbClr val="0070C0"/>
              </a:solidFill>
              <a:effectLst>
                <a:outerShdw blurRad="38100" dist="38100" dir="2700000" algn="tl">
                  <a:srgbClr val="000000">
                    <a:alpha val="43137"/>
                  </a:srgbClr>
                </a:outerShdw>
              </a:effectLst>
            </a:endParaRPr>
          </a:p>
          <a:p>
            <a:endParaRPr lang="en-CA" sz="3600" b="1" dirty="0" smtClean="0">
              <a:solidFill>
                <a:schemeClr val="tx1"/>
              </a:solidFill>
              <a:effectLst>
                <a:outerShdw blurRad="38100" dist="38100" dir="2700000" algn="tl">
                  <a:srgbClr val="000000">
                    <a:alpha val="43137"/>
                  </a:srgbClr>
                </a:outerShdw>
              </a:effectLst>
            </a:endParaRPr>
          </a:p>
          <a:p>
            <a:pPr algn="ctr"/>
            <a:endParaRPr lang="en-CA" sz="3600" b="1" dirty="0" smtClean="0">
              <a:solidFill>
                <a:schemeClr val="tx1"/>
              </a:solidFill>
              <a:effectLst>
                <a:outerShdw blurRad="38100" dist="38100" dir="2700000" algn="tl">
                  <a:srgbClr val="000000">
                    <a:alpha val="43137"/>
                  </a:srgbClr>
                </a:outerShdw>
              </a:effectLst>
            </a:endParaRPr>
          </a:p>
          <a:p>
            <a:pPr algn="ctr"/>
            <a:endParaRPr lang="en-CA" sz="3600" b="1" dirty="0" smtClean="0">
              <a:solidFill>
                <a:schemeClr val="tx1"/>
              </a:solidFill>
              <a:effectLst>
                <a:outerShdw blurRad="38100" dist="38100" dir="2700000" algn="tl">
                  <a:srgbClr val="000000">
                    <a:alpha val="43137"/>
                  </a:srgbClr>
                </a:outerShdw>
              </a:effectLst>
            </a:endParaRPr>
          </a:p>
          <a:p>
            <a:pPr algn="ctr"/>
            <a:r>
              <a:rPr lang="en-CA" sz="3600" b="1" dirty="0" smtClean="0">
                <a:solidFill>
                  <a:schemeClr val="tx1"/>
                </a:solidFill>
                <a:effectLst>
                  <a:outerShdw blurRad="38100" dist="38100" dir="2700000" algn="tl">
                    <a:srgbClr val="000000">
                      <a:alpha val="43137"/>
                    </a:srgbClr>
                  </a:outerShdw>
                </a:effectLst>
              </a:rPr>
              <a:t>Confess </a:t>
            </a:r>
            <a:r>
              <a:rPr lang="en-CA" sz="2800" b="1" dirty="0" smtClean="0">
                <a:solidFill>
                  <a:schemeClr val="tx1"/>
                </a:solidFill>
                <a:effectLst>
                  <a:outerShdw blurRad="38100" dist="38100" dir="2700000" algn="tl">
                    <a:srgbClr val="000000">
                      <a:alpha val="43137"/>
                    </a:srgbClr>
                  </a:outerShdw>
                </a:effectLst>
              </a:rPr>
              <a:t>=</a:t>
            </a:r>
            <a:r>
              <a:rPr lang="en-CA" sz="3600" b="1" dirty="0" smtClean="0">
                <a:solidFill>
                  <a:schemeClr val="tx1"/>
                </a:solidFill>
                <a:effectLst>
                  <a:outerShdw blurRad="38100" dist="38100" dir="2700000" algn="tl">
                    <a:srgbClr val="000000">
                      <a:alpha val="43137"/>
                    </a:srgbClr>
                  </a:outerShdw>
                </a:effectLst>
              </a:rPr>
              <a:t> </a:t>
            </a:r>
            <a:r>
              <a:rPr lang="en-CA" b="1" dirty="0" smtClean="0">
                <a:solidFill>
                  <a:srgbClr val="FF0000"/>
                </a:solidFill>
                <a:effectLst>
                  <a:outerShdw blurRad="38100" dist="38100" dir="2700000" algn="tl">
                    <a:srgbClr val="000000">
                      <a:alpha val="43137"/>
                    </a:srgbClr>
                  </a:outerShdw>
                </a:effectLst>
              </a:rPr>
              <a:t>1 John 1:9</a:t>
            </a:r>
          </a:p>
          <a:p>
            <a:pPr algn="ctr"/>
            <a:endParaRPr lang="en-CA" sz="900" b="1" dirty="0" smtClean="0">
              <a:solidFill>
                <a:srgbClr val="FF0000"/>
              </a:solidFill>
              <a:effectLst>
                <a:outerShdw blurRad="38100" dist="38100" dir="2700000" algn="tl">
                  <a:srgbClr val="000000">
                    <a:alpha val="43137"/>
                  </a:srgbClr>
                </a:outerShdw>
              </a:effectLst>
            </a:endParaRPr>
          </a:p>
          <a:p>
            <a:pPr algn="ctr"/>
            <a:r>
              <a:rPr lang="en-CA" sz="3600" b="1" dirty="0" smtClean="0">
                <a:solidFill>
                  <a:schemeClr val="tx1"/>
                </a:solidFill>
                <a:effectLst>
                  <a:outerShdw blurRad="38100" dist="38100" dir="2700000" algn="tl">
                    <a:srgbClr val="000000">
                      <a:alpha val="43137"/>
                    </a:srgbClr>
                  </a:outerShdw>
                </a:effectLst>
              </a:rPr>
              <a:t>Repent </a:t>
            </a:r>
            <a:r>
              <a:rPr lang="en-CA" sz="2800" b="1" dirty="0" smtClean="0">
                <a:solidFill>
                  <a:schemeClr val="tx1"/>
                </a:solidFill>
                <a:effectLst>
                  <a:outerShdw blurRad="38100" dist="38100" dir="2700000" algn="tl">
                    <a:srgbClr val="000000">
                      <a:alpha val="43137"/>
                    </a:srgbClr>
                  </a:outerShdw>
                </a:effectLst>
              </a:rPr>
              <a:t>=</a:t>
            </a:r>
            <a:r>
              <a:rPr lang="en-CA" sz="3600" b="1" dirty="0" smtClean="0">
                <a:solidFill>
                  <a:schemeClr val="tx1"/>
                </a:solidFill>
                <a:effectLst>
                  <a:outerShdw blurRad="38100" dist="38100" dir="2700000" algn="tl">
                    <a:srgbClr val="000000">
                      <a:alpha val="43137"/>
                    </a:srgbClr>
                  </a:outerShdw>
                </a:effectLst>
              </a:rPr>
              <a:t> </a:t>
            </a:r>
            <a:r>
              <a:rPr lang="en-CA" b="1" dirty="0" smtClean="0">
                <a:solidFill>
                  <a:srgbClr val="FF0000"/>
                </a:solidFill>
                <a:effectLst>
                  <a:outerShdw blurRad="38100" dist="38100" dir="2700000" algn="tl">
                    <a:srgbClr val="000000">
                      <a:alpha val="43137"/>
                    </a:srgbClr>
                  </a:outerShdw>
                </a:effectLst>
              </a:rPr>
              <a:t>Mark 4:15</a:t>
            </a:r>
          </a:p>
          <a:p>
            <a:pPr algn="ctr"/>
            <a:endParaRPr lang="en-CA" sz="1000" b="1" dirty="0" smtClean="0">
              <a:solidFill>
                <a:srgbClr val="FF0000"/>
              </a:solidFill>
              <a:effectLst>
                <a:outerShdw blurRad="38100" dist="38100" dir="2700000" algn="tl">
                  <a:srgbClr val="000000">
                    <a:alpha val="43137"/>
                  </a:srgbClr>
                </a:outerShdw>
              </a:effectLst>
            </a:endParaRPr>
          </a:p>
          <a:p>
            <a:pPr algn="ctr"/>
            <a:r>
              <a:rPr lang="en-CA" sz="3600" b="1" dirty="0" smtClean="0">
                <a:solidFill>
                  <a:schemeClr val="tx1"/>
                </a:solidFill>
                <a:effectLst>
                  <a:outerShdw blurRad="38100" dist="38100" dir="2700000" algn="tl">
                    <a:srgbClr val="000000">
                      <a:alpha val="43137"/>
                    </a:srgbClr>
                  </a:outerShdw>
                </a:effectLst>
              </a:rPr>
              <a:t>Believe </a:t>
            </a:r>
            <a:r>
              <a:rPr lang="en-CA" sz="2800" b="1" dirty="0" smtClean="0">
                <a:solidFill>
                  <a:schemeClr val="tx1"/>
                </a:solidFill>
                <a:effectLst>
                  <a:outerShdw blurRad="38100" dist="38100" dir="2700000" algn="tl">
                    <a:srgbClr val="000000">
                      <a:alpha val="43137"/>
                    </a:srgbClr>
                  </a:outerShdw>
                </a:effectLst>
              </a:rPr>
              <a:t>=</a:t>
            </a:r>
            <a:r>
              <a:rPr lang="en-CA" sz="3600" b="1" dirty="0" smtClean="0">
                <a:solidFill>
                  <a:schemeClr val="tx1"/>
                </a:solidFill>
                <a:effectLst>
                  <a:outerShdw blurRad="38100" dist="38100" dir="2700000" algn="tl">
                    <a:srgbClr val="000000">
                      <a:alpha val="43137"/>
                    </a:srgbClr>
                  </a:outerShdw>
                </a:effectLst>
              </a:rPr>
              <a:t> </a:t>
            </a:r>
            <a:r>
              <a:rPr lang="en-CA" b="1" dirty="0" smtClean="0">
                <a:solidFill>
                  <a:srgbClr val="FF0000"/>
                </a:solidFill>
                <a:effectLst>
                  <a:outerShdw blurRad="38100" dist="38100" dir="2700000" algn="tl">
                    <a:srgbClr val="000000">
                      <a:alpha val="43137"/>
                    </a:srgbClr>
                  </a:outerShdw>
                </a:effectLst>
              </a:rPr>
              <a:t>Romans 10:9 </a:t>
            </a:r>
          </a:p>
          <a:p>
            <a:endParaRPr lang="en-CA" b="1" dirty="0">
              <a:solidFill>
                <a:srgbClr val="0070C0"/>
              </a:solidFill>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676400"/>
            <a:ext cx="7772400" cy="1470025"/>
          </a:xfrm>
        </p:spPr>
        <p:txBody>
          <a:bodyPr/>
          <a:lstStyle/>
          <a:p>
            <a:pPr algn="ctr"/>
            <a:r>
              <a:rPr lang="en-CA" b="1" dirty="0" smtClean="0">
                <a:solidFill>
                  <a:schemeClr val="tx1"/>
                </a:solidFill>
                <a:effectLst>
                  <a:outerShdw blurRad="38100" dist="38100" dir="2700000" algn="tl">
                    <a:srgbClr val="000000">
                      <a:alpha val="43137"/>
                    </a:srgbClr>
                  </a:outerShdw>
                </a:effectLst>
              </a:rPr>
              <a:t>Sharing the Gospel!</a:t>
            </a:r>
            <a:endParaRPr lang="en-CA" dirty="0"/>
          </a:p>
        </p:txBody>
      </p:sp>
      <p:sp>
        <p:nvSpPr>
          <p:cNvPr id="3" name="Subtitle 2"/>
          <p:cNvSpPr>
            <a:spLocks noGrp="1"/>
          </p:cNvSpPr>
          <p:nvPr>
            <p:ph type="subTitle" idx="1"/>
          </p:nvPr>
        </p:nvSpPr>
        <p:spPr>
          <a:xfrm>
            <a:off x="0" y="4800600"/>
            <a:ext cx="9144000" cy="2286000"/>
          </a:xfrm>
        </p:spPr>
        <p:txBody>
          <a:bodyPr>
            <a:normAutofit fontScale="62500" lnSpcReduction="20000"/>
          </a:bodyPr>
          <a:lstStyle/>
          <a:p>
            <a:endParaRPr lang="en-CA" sz="800" dirty="0" smtClean="0">
              <a:solidFill>
                <a:srgbClr val="FF0000"/>
              </a:solidFill>
              <a:effectLst>
                <a:outerShdw blurRad="38100" dist="38100" dir="2700000" algn="tl">
                  <a:srgbClr val="000000">
                    <a:alpha val="43137"/>
                  </a:srgbClr>
                </a:outerShdw>
              </a:effectLst>
            </a:endParaRPr>
          </a:p>
          <a:p>
            <a:r>
              <a:rPr lang="en-CA" dirty="0" smtClean="0">
                <a:solidFill>
                  <a:srgbClr val="FF0000"/>
                </a:solidFill>
                <a:effectLst>
                  <a:outerShdw blurRad="38100" dist="38100" dir="2700000" algn="tl">
                    <a:srgbClr val="000000">
                      <a:alpha val="43137"/>
                    </a:srgbClr>
                  </a:outerShdw>
                </a:effectLst>
              </a:rPr>
              <a:t>	</a:t>
            </a:r>
          </a:p>
          <a:p>
            <a:endParaRPr lang="en-CA" dirty="0" smtClean="0">
              <a:solidFill>
                <a:srgbClr val="FF0000"/>
              </a:solidFill>
              <a:effectLst>
                <a:outerShdw blurRad="38100" dist="38100" dir="2700000" algn="tl">
                  <a:srgbClr val="000000">
                    <a:alpha val="43137"/>
                  </a:srgbClr>
                </a:outerShdw>
              </a:effectLst>
            </a:endParaRPr>
          </a:p>
          <a:p>
            <a:endParaRPr lang="en-CA" dirty="0" smtClean="0">
              <a:solidFill>
                <a:srgbClr val="FF0000"/>
              </a:solidFill>
              <a:effectLst>
                <a:outerShdw blurRad="38100" dist="38100" dir="2700000" algn="tl">
                  <a:srgbClr val="000000">
                    <a:alpha val="43137"/>
                  </a:srgbClr>
                </a:outerShdw>
              </a:effectLst>
            </a:endParaRPr>
          </a:p>
          <a:p>
            <a:endParaRPr lang="en-CA" dirty="0" smtClean="0">
              <a:solidFill>
                <a:srgbClr val="FF0000"/>
              </a:solidFill>
              <a:effectLst>
                <a:outerShdw blurRad="38100" dist="38100" dir="2700000" algn="tl">
                  <a:srgbClr val="000000">
                    <a:alpha val="43137"/>
                  </a:srgbClr>
                </a:outerShdw>
              </a:effectLst>
            </a:endParaRPr>
          </a:p>
          <a:p>
            <a:r>
              <a:rPr lang="en-CA" b="1" dirty="0" smtClean="0">
                <a:solidFill>
                  <a:srgbClr val="FF0000"/>
                </a:solidFill>
                <a:effectLst>
                  <a:outerShdw blurRad="38100" dist="38100" dir="2700000" algn="tl">
                    <a:srgbClr val="000000">
                      <a:alpha val="43137"/>
                    </a:srgbClr>
                  </a:outerShdw>
                </a:effectLst>
              </a:rPr>
              <a:t>	</a:t>
            </a:r>
          </a:p>
          <a:p>
            <a:r>
              <a:rPr lang="en-CA" b="1" dirty="0" smtClean="0">
                <a:solidFill>
                  <a:srgbClr val="FF0000"/>
                </a:solidFill>
                <a:effectLst>
                  <a:outerShdw blurRad="38100" dist="38100" dir="2700000" algn="tl">
                    <a:srgbClr val="000000">
                      <a:alpha val="43137"/>
                    </a:srgbClr>
                  </a:outerShdw>
                </a:effectLst>
              </a:rPr>
              <a:t>	</a:t>
            </a:r>
            <a:endParaRPr lang="en-CA" dirty="0" smtClean="0">
              <a:solidFill>
                <a:srgbClr val="FF0000"/>
              </a:solidFill>
              <a:effectLst>
                <a:outerShdw blurRad="38100" dist="38100" dir="2700000" algn="tl">
                  <a:srgbClr val="000000">
                    <a:alpha val="43137"/>
                  </a:srgbClr>
                </a:outerShdw>
              </a:effectLst>
            </a:endParaRPr>
          </a:p>
          <a:p>
            <a:r>
              <a:rPr lang="en-CA" sz="2600" dirty="0" smtClean="0">
                <a:solidFill>
                  <a:srgbClr val="FF0000"/>
                </a:solidFill>
                <a:effectLst>
                  <a:outerShdw blurRad="38100" dist="38100" dir="2700000" algn="tl">
                    <a:srgbClr val="000000">
                      <a:alpha val="43137"/>
                    </a:srgbClr>
                  </a:outerShdw>
                </a:effectLst>
              </a:rPr>
              <a:t>	</a:t>
            </a:r>
            <a:r>
              <a:rPr lang="en-CA" sz="3200" dirty="0" smtClean="0">
                <a:solidFill>
                  <a:srgbClr val="FF0000"/>
                </a:solidFill>
                <a:effectLst>
                  <a:outerShdw blurRad="38100" dist="38100" dir="2700000" algn="tl">
                    <a:srgbClr val="000000">
                      <a:alpha val="43137"/>
                    </a:srgbClr>
                  </a:outerShdw>
                </a:effectLst>
              </a:rPr>
              <a:t>“How beautiful on the mountains are the feet of those who bring good news, who proclaim peace,</a:t>
            </a:r>
            <a:r>
              <a:rPr lang="en-CA" sz="3200" dirty="0">
                <a:solidFill>
                  <a:srgbClr val="FF0000"/>
                </a:solidFill>
                <a:effectLst>
                  <a:outerShdw blurRad="38100" dist="38100" dir="2700000" algn="tl">
                    <a:srgbClr val="000000">
                      <a:alpha val="43137"/>
                    </a:srgbClr>
                  </a:outerShdw>
                </a:effectLst>
              </a:rPr>
              <a:t> </a:t>
            </a:r>
            <a:r>
              <a:rPr lang="en-CA" sz="3200" dirty="0" smtClean="0">
                <a:solidFill>
                  <a:srgbClr val="FF0000"/>
                </a:solidFill>
                <a:effectLst>
                  <a:outerShdw blurRad="38100" dist="38100" dir="2700000" algn="tl">
                    <a:srgbClr val="000000">
                      <a:alpha val="43137"/>
                    </a:srgbClr>
                  </a:outerShdw>
                </a:effectLst>
              </a:rPr>
              <a:t>who bring good tidings,</a:t>
            </a:r>
            <a:r>
              <a:rPr lang="en-CA" sz="3200" dirty="0">
                <a:solidFill>
                  <a:srgbClr val="FF0000"/>
                </a:solidFill>
                <a:effectLst>
                  <a:outerShdw blurRad="38100" dist="38100" dir="2700000" algn="tl">
                    <a:srgbClr val="000000">
                      <a:alpha val="43137"/>
                    </a:srgbClr>
                  </a:outerShdw>
                </a:effectLst>
              </a:rPr>
              <a:t> </a:t>
            </a:r>
            <a:r>
              <a:rPr lang="en-CA" sz="3200" dirty="0" smtClean="0">
                <a:solidFill>
                  <a:srgbClr val="FF0000"/>
                </a:solidFill>
                <a:effectLst>
                  <a:outerShdw blurRad="38100" dist="38100" dir="2700000" algn="tl">
                    <a:srgbClr val="000000">
                      <a:alpha val="43137"/>
                    </a:srgbClr>
                  </a:outerShdw>
                </a:effectLst>
              </a:rPr>
              <a:t>who proclaim salvation, who say to Zion, ‘Your God reigns!’” </a:t>
            </a:r>
          </a:p>
          <a:p>
            <a:pPr algn="ctr"/>
            <a:endParaRPr lang="en-CA" sz="2900" b="1" dirty="0" smtClean="0">
              <a:solidFill>
                <a:srgbClr val="FF0000"/>
              </a:solidFill>
              <a:effectLst>
                <a:outerShdw blurRad="38100" dist="38100" dir="2700000" algn="tl">
                  <a:srgbClr val="000000">
                    <a:alpha val="43137"/>
                  </a:srgbClr>
                </a:outerShdw>
              </a:effectLst>
            </a:endParaRPr>
          </a:p>
          <a:p>
            <a:pPr algn="ctr"/>
            <a:r>
              <a:rPr lang="en-CA" sz="3200" b="1" dirty="0" smtClean="0">
                <a:solidFill>
                  <a:srgbClr val="FF0000"/>
                </a:solidFill>
                <a:effectLst>
                  <a:outerShdw blurRad="38100" dist="38100" dir="2700000" algn="tl">
                    <a:srgbClr val="000000">
                      <a:alpha val="43137"/>
                    </a:srgbClr>
                  </a:outerShdw>
                </a:effectLst>
              </a:rPr>
              <a:t>Isaiah 52:7</a:t>
            </a:r>
          </a:p>
          <a:p>
            <a:pPr algn="l"/>
            <a:endParaRPr lang="en-CA" dirty="0">
              <a:solidFill>
                <a:srgbClr val="FF0000"/>
              </a:solidFill>
              <a:effectLst>
                <a:outerShdw blurRad="38100" dist="38100" dir="2700000" algn="tl">
                  <a:srgbClr val="000000">
                    <a:alpha val="43137"/>
                  </a:srgbClr>
                </a:outerShdw>
              </a:effectLst>
            </a:endParaRPr>
          </a:p>
          <a:p>
            <a:endParaRPr lang="en-CA" dirty="0" smtClean="0"/>
          </a:p>
          <a:p>
            <a:endParaRPr lang="en-CA"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752600"/>
            <a:ext cx="7772400" cy="1470025"/>
          </a:xfrm>
        </p:spPr>
        <p:txBody>
          <a:bodyPr/>
          <a:lstStyle/>
          <a:p>
            <a:pPr algn="ctr"/>
            <a:r>
              <a:rPr lang="en-CA" b="1" dirty="0" smtClean="0">
                <a:effectLst>
                  <a:outerShdw blurRad="38100" dist="38100" dir="2700000" algn="tl">
                    <a:srgbClr val="000000">
                      <a:alpha val="43137"/>
                    </a:srgbClr>
                  </a:outerShdw>
                </a:effectLst>
              </a:rPr>
              <a:t>Declaratory </a:t>
            </a:r>
            <a:r>
              <a:rPr lang="en-CA" sz="4000" dirty="0" smtClean="0">
                <a:solidFill>
                  <a:schemeClr val="tx1"/>
                </a:solidFill>
                <a:effectLst>
                  <a:outerShdw blurRad="38100" dist="38100" dir="2700000" algn="tl">
                    <a:srgbClr val="000000">
                      <a:alpha val="43137"/>
                    </a:srgbClr>
                  </a:outerShdw>
                </a:effectLst>
              </a:rPr>
              <a:t>=</a:t>
            </a:r>
            <a:r>
              <a:rPr lang="en-CA" sz="4000" dirty="0" smtClean="0">
                <a:effectLst>
                  <a:outerShdw blurRad="38100" dist="38100" dir="2700000" algn="tl">
                    <a:srgbClr val="000000">
                      <a:alpha val="43137"/>
                    </a:srgbClr>
                  </a:outerShdw>
                </a:effectLst>
              </a:rPr>
              <a:t> </a:t>
            </a:r>
            <a:r>
              <a:rPr lang="en-CA" sz="4000" b="1" dirty="0" smtClean="0">
                <a:solidFill>
                  <a:srgbClr val="92D050"/>
                </a:solidFill>
                <a:effectLst>
                  <a:outerShdw blurRad="38100" dist="38100" dir="2700000" algn="tl">
                    <a:srgbClr val="000000">
                      <a:alpha val="43137"/>
                    </a:srgbClr>
                  </a:outerShdw>
                </a:effectLst>
              </a:rPr>
              <a:t>Peter</a:t>
            </a:r>
            <a:endParaRPr lang="en-CA" sz="4000" b="1" dirty="0">
              <a:solidFill>
                <a:srgbClr val="92D050"/>
              </a:solidFill>
              <a:effectLst>
                <a:outerShdw blurRad="38100" dist="38100" dir="2700000" algn="tl">
                  <a:srgbClr val="000000">
                    <a:alpha val="43137"/>
                  </a:srgbClr>
                </a:outerShdw>
              </a:effectLst>
            </a:endParaRPr>
          </a:p>
        </p:txBody>
      </p:sp>
      <p:sp>
        <p:nvSpPr>
          <p:cNvPr id="3" name="Subtitle 2"/>
          <p:cNvSpPr>
            <a:spLocks noGrp="1"/>
          </p:cNvSpPr>
          <p:nvPr>
            <p:ph type="subTitle" idx="1"/>
          </p:nvPr>
        </p:nvSpPr>
        <p:spPr>
          <a:xfrm>
            <a:off x="304800" y="5334000"/>
            <a:ext cx="8610600" cy="1524000"/>
          </a:xfrm>
        </p:spPr>
        <p:txBody>
          <a:bodyPr>
            <a:normAutofit/>
          </a:bodyPr>
          <a:lstStyle/>
          <a:p>
            <a:endParaRPr lang="en-CA" dirty="0" smtClean="0">
              <a:solidFill>
                <a:srgbClr val="FF0000"/>
              </a:solidFill>
              <a:effectLst>
                <a:outerShdw blurRad="38100" dist="38100" dir="2700000" algn="tl">
                  <a:srgbClr val="000000">
                    <a:alpha val="43137"/>
                  </a:srgbClr>
                </a:outerShdw>
              </a:effectLst>
            </a:endParaRPr>
          </a:p>
          <a:p>
            <a:r>
              <a:rPr lang="en-CA" dirty="0" smtClean="0">
                <a:solidFill>
                  <a:srgbClr val="FF0000"/>
                </a:solidFill>
                <a:effectLst>
                  <a:outerShdw blurRad="38100" dist="38100" dir="2700000" algn="tl">
                    <a:srgbClr val="000000">
                      <a:alpha val="43137"/>
                    </a:srgbClr>
                  </a:outerShdw>
                </a:effectLst>
              </a:rPr>
              <a:t>	“Then Peter stood up with the Eleven, raised his voice and addressed the crowd: ‘Fellow Jews and all of you who live in Jerusalem, let me explain this to you; listen carefully to what I say.’” </a:t>
            </a:r>
          </a:p>
          <a:p>
            <a:pPr algn="ctr"/>
            <a:r>
              <a:rPr lang="en-CA" b="1" dirty="0" smtClean="0">
                <a:solidFill>
                  <a:srgbClr val="FF0000"/>
                </a:solidFill>
                <a:effectLst>
                  <a:outerShdw blurRad="38100" dist="38100" dir="2700000" algn="tl">
                    <a:srgbClr val="000000">
                      <a:alpha val="43137"/>
                    </a:srgbClr>
                  </a:outerShdw>
                </a:effectLst>
              </a:rPr>
              <a:t>Acts 2:14</a:t>
            </a:r>
          </a:p>
          <a:p>
            <a:pPr algn="l"/>
            <a:endParaRPr lang="en-CA" dirty="0">
              <a:solidFill>
                <a:srgbClr val="FF0000"/>
              </a:solidFill>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odule">
  <a:themeElements>
    <a:clrScheme name="Module">
      <a:dk1>
        <a:sysClr val="windowText" lastClr="000000"/>
      </a:dk1>
      <a:lt1>
        <a:sysClr val="window" lastClr="FFFFFF"/>
      </a:lt1>
      <a:dk2>
        <a:srgbClr val="5A6378"/>
      </a:dk2>
      <a:lt2>
        <a:srgbClr val="D4D4D6"/>
      </a:lt2>
      <a:accent1>
        <a:srgbClr val="F0AD00"/>
      </a:accent1>
      <a:accent2>
        <a:srgbClr val="60B5CC"/>
      </a:accent2>
      <a:accent3>
        <a:srgbClr val="E66C7D"/>
      </a:accent3>
      <a:accent4>
        <a:srgbClr val="6BB76D"/>
      </a:accent4>
      <a:accent5>
        <a:srgbClr val="E88651"/>
      </a:accent5>
      <a:accent6>
        <a:srgbClr val="C64847"/>
      </a:accent6>
      <a:hlink>
        <a:srgbClr val="168BBA"/>
      </a:hlink>
      <a:folHlink>
        <a:srgbClr val="680000"/>
      </a:folHlink>
    </a:clrScheme>
    <a:fontScheme name="Module">
      <a:maj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Modul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47500"/>
                <a:satMod val="137000"/>
              </a:schemeClr>
            </a:gs>
            <a:gs pos="55000">
              <a:schemeClr val="phClr">
                <a:shade val="69000"/>
                <a:satMod val="137000"/>
              </a:schemeClr>
            </a:gs>
            <a:gs pos="100000">
              <a:schemeClr val="phClr">
                <a:shade val="98000"/>
                <a:satMod val="137000"/>
              </a:schemeClr>
            </a:gs>
          </a:gsLst>
          <a:lin ang="16200000" scaled="0"/>
        </a:gradFill>
      </a:fillStyleLst>
      <a:lnStyleLst>
        <a:ln w="6350" cap="rnd" cmpd="sng" algn="ctr">
          <a:solidFill>
            <a:schemeClr val="phClr">
              <a:shade val="95000"/>
              <a:satMod val="105000"/>
            </a:schemeClr>
          </a:solidFill>
          <a:prstDash val="solid"/>
        </a:ln>
        <a:ln w="48000" cap="flat" cmpd="thickThin" algn="ctr">
          <a:solidFill>
            <a:schemeClr val="phClr"/>
          </a:solidFill>
          <a:prstDash val="solid"/>
        </a:ln>
        <a:ln w="48500" cap="flat" cmpd="thickThin" algn="ctr">
          <a:solidFill>
            <a:schemeClr val="phClr"/>
          </a:solidFill>
          <a:prstDash val="solid"/>
        </a:ln>
      </a:lnStyleLst>
      <a:effectStyleLst>
        <a:effectStyle>
          <a:effectLst>
            <a:outerShdw blurRad="45000" dist="25000" dir="5400000" rotWithShape="0">
              <a:srgbClr val="000000">
                <a:alpha val="38000"/>
              </a:srgbClr>
            </a:outerShdw>
          </a:effectLst>
        </a:effectStyle>
        <a:effectStyle>
          <a:effectLst>
            <a:outerShdw blurRad="39000" dist="25400" dir="5400000" rotWithShape="0">
              <a:srgbClr val="000000">
                <a:alpha val="38000"/>
              </a:srgbClr>
            </a:outerShdw>
          </a:effectLst>
        </a:effectStyle>
        <a:effectStyle>
          <a:effectLst>
            <a:outerShdw blurRad="39000" dist="25400" dir="5400000" rotWithShape="0">
              <a:srgbClr val="000000">
                <a:alpha val="38000"/>
              </a:srgbClr>
            </a:outerShdw>
          </a:effectLst>
          <a:scene3d>
            <a:camera prst="orthographicFront" fov="0">
              <a:rot lat="0" lon="0" rev="0"/>
            </a:camera>
            <a:lightRig rig="threePt" dir="t">
              <a:rot lat="0" lon="0" rev="1800000"/>
            </a:lightRig>
          </a:scene3d>
          <a:sp3d prstMaterial="matte">
            <a:bevelT h="20000"/>
          </a:sp3d>
        </a:effectStyle>
      </a:effectStyleLst>
      <a:bgFillStyleLst>
        <a:solidFill>
          <a:schemeClr val="phClr"/>
        </a:solidFill>
        <a:gradFill rotWithShape="1">
          <a:gsLst>
            <a:gs pos="0">
              <a:schemeClr val="phClr">
                <a:tint val="48000"/>
                <a:satMod val="300000"/>
              </a:schemeClr>
            </a:gs>
            <a:gs pos="12000">
              <a:schemeClr val="phClr">
                <a:tint val="48000"/>
                <a:satMod val="300000"/>
              </a:schemeClr>
            </a:gs>
            <a:gs pos="20000">
              <a:schemeClr val="phClr">
                <a:tint val="49000"/>
                <a:satMod val="300000"/>
              </a:schemeClr>
            </a:gs>
            <a:gs pos="100000">
              <a:schemeClr val="phClr">
                <a:shade val="30000"/>
              </a:schemeClr>
            </a:gs>
          </a:gsLst>
          <a:path path="circle">
            <a:fillToRect l="10000" t="-25000" r="10000" b="125000"/>
          </a:path>
        </a:gradFill>
        <a:blipFill>
          <a:blip xmlns:r="http://schemas.openxmlformats.org/officeDocument/2006/relationships" r:embed="rId1">
            <a:duotone>
              <a:schemeClr val="phClr">
                <a:shade val="75000"/>
                <a:satMod val="105000"/>
              </a:schemeClr>
              <a:schemeClr val="phClr">
                <a:tint val="95000"/>
                <a:satMod val="105000"/>
              </a:schemeClr>
            </a:duotone>
          </a:blip>
          <a:tile tx="0" ty="0" sx="38000" sy="38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Module</Template>
  <TotalTime>1281</TotalTime>
  <Words>146</Words>
  <Application>Microsoft Office PowerPoint</Application>
  <PresentationFormat>On-screen Show (4:3)</PresentationFormat>
  <Paragraphs>99</Paragraphs>
  <Slides>16</Slides>
  <Notes>1</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Module</vt:lpstr>
      <vt:lpstr> What is the Gospel?</vt:lpstr>
      <vt:lpstr>5 counterfeit “gospels”</vt:lpstr>
      <vt:lpstr> The authentic Gospel!</vt:lpstr>
      <vt:lpstr>Romans 8:1</vt:lpstr>
      <vt:lpstr>GMC</vt:lpstr>
      <vt:lpstr> God = Man = Christ </vt:lpstr>
      <vt:lpstr>Receiving the Gospel!</vt:lpstr>
      <vt:lpstr>Sharing the Gospel!</vt:lpstr>
      <vt:lpstr>Declaratory = Peter</vt:lpstr>
      <vt:lpstr>Intellectual = Paul</vt:lpstr>
      <vt:lpstr>Testimonial = The healed blind man </vt:lpstr>
      <vt:lpstr> Interpersonal = Matthew </vt:lpstr>
      <vt:lpstr>Invitational = Samaritan woman</vt:lpstr>
      <vt:lpstr>Service = Dorcas</vt:lpstr>
      <vt:lpstr>Spiritual C.P.R.</vt:lpstr>
      <vt:lpstr>Application</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What is the Gospel</dc:title>
  <dc:creator>Tim COOK</dc:creator>
  <cp:lastModifiedBy>User</cp:lastModifiedBy>
  <cp:revision>94</cp:revision>
  <dcterms:created xsi:type="dcterms:W3CDTF">2015-10-23T22:49:26Z</dcterms:created>
  <dcterms:modified xsi:type="dcterms:W3CDTF">2015-11-08T17:07:05Z</dcterms:modified>
</cp:coreProperties>
</file>